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1"/>
  </p:notesMasterIdLst>
  <p:sldIdLst>
    <p:sldId id="3028" r:id="rId5"/>
    <p:sldId id="3029" r:id="rId6"/>
    <p:sldId id="3030" r:id="rId7"/>
    <p:sldId id="3033" r:id="rId8"/>
    <p:sldId id="3034" r:id="rId9"/>
    <p:sldId id="2993" r:id="rId10"/>
    <p:sldId id="3031" r:id="rId11"/>
    <p:sldId id="423" r:id="rId12"/>
    <p:sldId id="3032" r:id="rId13"/>
    <p:sldId id="3035" r:id="rId14"/>
    <p:sldId id="3036" r:id="rId15"/>
    <p:sldId id="3037" r:id="rId16"/>
    <p:sldId id="3038" r:id="rId17"/>
    <p:sldId id="3234" r:id="rId18"/>
    <p:sldId id="3235" r:id="rId19"/>
    <p:sldId id="3233" r:id="rId20"/>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73" autoAdjust="0"/>
    <p:restoredTop sz="94660"/>
  </p:normalViewPr>
  <p:slideViewPr>
    <p:cSldViewPr snapToGrid="0">
      <p:cViewPr varScale="1">
        <p:scale>
          <a:sx n="112" d="100"/>
          <a:sy n="112" d="100"/>
        </p:scale>
        <p:origin x="55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883660-2017-4F7F-8B42-1850BA1AC487}" type="datetimeFigureOut">
              <a:rPr lang="el-GR" smtClean="0"/>
              <a:t>26/1/2024</a:t>
            </a:fld>
            <a:endParaRPr lang="el-G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8CFC28-68A6-4800-A129-237278C7E29A}" type="slidenum">
              <a:rPr lang="el-GR" smtClean="0"/>
              <a:t>‹#›</a:t>
            </a:fld>
            <a:endParaRPr lang="el-GR"/>
          </a:p>
        </p:txBody>
      </p:sp>
    </p:spTree>
    <p:extLst>
      <p:ext uri="{BB962C8B-B14F-4D97-AF65-F5344CB8AC3E}">
        <p14:creationId xmlns:p14="http://schemas.microsoft.com/office/powerpoint/2010/main" val="567087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441B25-C4D1-47DB-817D-B9C4FC5392F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578367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441B25-C4D1-47DB-817D-B9C4FC5392F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953117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CF2995-AB43-4B7C-B8CD-9DC7C3692A9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80358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441B25-C4D1-47DB-817D-B9C4FC5392F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126350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15.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16.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17.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18.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9.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png"/><Relationship Id="rId1" Type="http://schemas.openxmlformats.org/officeDocument/2006/relationships/slideMaster" Target="../slideMasters/slideMaster1.xml"/><Relationship Id="rId4" Type="http://schemas.openxmlformats.org/officeDocument/2006/relationships/image" Target="../media/image22.png"/></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036"/>
            <a:ext cx="12206290" cy="6862607"/>
          </a:xfrm>
          <a:prstGeom prst="rect">
            <a:avLst/>
          </a:prstGeom>
        </p:spPr>
      </p:pic>
      <p:pic>
        <p:nvPicPr>
          <p:cNvPr id="20" name="Picture 1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33893" y="-101625"/>
            <a:ext cx="1763200" cy="1763200"/>
          </a:xfrm>
          <a:prstGeom prst="rect">
            <a:avLst/>
          </a:prstGeom>
        </p:spPr>
      </p:pic>
      <p:grpSp>
        <p:nvGrpSpPr>
          <p:cNvPr id="15" name="Group 14"/>
          <p:cNvGrpSpPr/>
          <p:nvPr userDrawn="1"/>
        </p:nvGrpSpPr>
        <p:grpSpPr>
          <a:xfrm>
            <a:off x="5624333" y="6361871"/>
            <a:ext cx="1075570" cy="521681"/>
            <a:chOff x="6512049" y="4897884"/>
            <a:chExt cx="887562" cy="521681"/>
          </a:xfrm>
        </p:grpSpPr>
        <p:sp>
          <p:nvSpPr>
            <p:cNvPr id="18" name="Rectangle 17"/>
            <p:cNvSpPr/>
            <p:nvPr userDrawn="1"/>
          </p:nvSpPr>
          <p:spPr>
            <a:xfrm>
              <a:off x="6563153" y="4926090"/>
              <a:ext cx="723886" cy="467923"/>
            </a:xfrm>
            <a:prstGeom prst="rect">
              <a:avLst/>
            </a:prstGeom>
            <a:solidFill>
              <a:srgbClr val="009EE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p>
          </p:txBody>
        </p:sp>
        <p:sp>
          <p:nvSpPr>
            <p:cNvPr id="14" name="TextBox 13"/>
            <p:cNvSpPr txBox="1"/>
            <p:nvPr userDrawn="1"/>
          </p:nvSpPr>
          <p:spPr>
            <a:xfrm>
              <a:off x="6512049" y="4897884"/>
              <a:ext cx="887562" cy="521681"/>
            </a:xfrm>
            <a:prstGeom prst="rect">
              <a:avLst/>
            </a:prstGeom>
            <a:noFill/>
          </p:spPr>
          <p:txBody>
            <a:bodyPr wrap="square" rtlCol="0">
              <a:spAutoFit/>
            </a:bodyPr>
            <a:lstStyle/>
            <a:p>
              <a:pPr algn="ctr"/>
              <a:r>
                <a:rPr lang="fr-BE" sz="930" b="1" i="1" dirty="0">
                  <a:solidFill>
                    <a:schemeClr val="bg1"/>
                  </a:solidFill>
                  <a:latin typeface="+mj-lt"/>
                  <a:ea typeface="Cambria" panose="02040503050406030204" pitchFamily="18" charset="0"/>
                </a:rPr>
                <a:t>RESEARCH</a:t>
              </a:r>
              <a:r>
                <a:rPr lang="fr-BE" sz="930" b="1" i="1" baseline="0" dirty="0">
                  <a:solidFill>
                    <a:schemeClr val="bg1"/>
                  </a:solidFill>
                  <a:latin typeface="+mj-lt"/>
                  <a:ea typeface="Cambria" panose="02040503050406030204" pitchFamily="18" charset="0"/>
                </a:rPr>
                <a:t> AND </a:t>
              </a:r>
            </a:p>
            <a:p>
              <a:pPr algn="ctr"/>
              <a:r>
                <a:rPr lang="fr-BE" sz="930" b="1" i="1" baseline="0" dirty="0">
                  <a:solidFill>
                    <a:schemeClr val="bg1"/>
                  </a:solidFill>
                  <a:latin typeface="+mj-lt"/>
                  <a:ea typeface="Cambria" panose="02040503050406030204" pitchFamily="18" charset="0"/>
                </a:rPr>
                <a:t>INNOVATION</a:t>
              </a:r>
              <a:endParaRPr lang="en-GB" sz="930" b="1" i="1" dirty="0" err="1">
                <a:solidFill>
                  <a:schemeClr val="bg1"/>
                </a:solidFill>
                <a:latin typeface="+mj-lt"/>
                <a:ea typeface="Cambria" panose="02040503050406030204" pitchFamily="18" charset="0"/>
              </a:endParaRPr>
            </a:p>
          </p:txBody>
        </p:sp>
      </p:grpSp>
      <p:sp>
        <p:nvSpPr>
          <p:cNvPr id="21" name="Title 1"/>
          <p:cNvSpPr txBox="1">
            <a:spLocks/>
          </p:cNvSpPr>
          <p:nvPr userDrawn="1"/>
        </p:nvSpPr>
        <p:spPr>
          <a:xfrm>
            <a:off x="8201800" y="3023302"/>
            <a:ext cx="3255743" cy="229212"/>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1900" b="0" kern="1200" baseline="0">
                <a:solidFill>
                  <a:schemeClr val="bg1"/>
                </a:solidFill>
                <a:latin typeface="+mn-lt"/>
                <a:ea typeface="+mj-ea"/>
                <a:cs typeface="+mj-cs"/>
              </a:defRPr>
            </a:lvl1pPr>
          </a:lstStyle>
          <a:p>
            <a:r>
              <a:rPr lang="en-US" b="1" dirty="0">
                <a:solidFill>
                  <a:schemeClr val="tx2"/>
                </a:solidFill>
              </a:rPr>
              <a:t>THE</a:t>
            </a:r>
            <a:r>
              <a:rPr lang="en-US" b="1" baseline="0" dirty="0">
                <a:solidFill>
                  <a:schemeClr val="tx2"/>
                </a:solidFill>
              </a:rPr>
              <a:t> EU</a:t>
            </a:r>
            <a:endParaRPr lang="en-GB" b="1" spc="60" baseline="0" dirty="0">
              <a:solidFill>
                <a:schemeClr val="tx2"/>
              </a:solidFill>
            </a:endParaRPr>
          </a:p>
        </p:txBody>
      </p:sp>
      <p:cxnSp>
        <p:nvCxnSpPr>
          <p:cNvPr id="23" name="Straight Connector 22"/>
          <p:cNvCxnSpPr/>
          <p:nvPr userDrawn="1"/>
        </p:nvCxnSpPr>
        <p:spPr>
          <a:xfrm>
            <a:off x="8394789" y="4632207"/>
            <a:ext cx="2880000"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a:off x="8394789" y="2886814"/>
            <a:ext cx="2880000"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956894" y="4255220"/>
            <a:ext cx="1001297" cy="1328882"/>
          </a:xfrm>
          <a:prstGeom prst="rect">
            <a:avLst/>
          </a:prstGeom>
        </p:spPr>
      </p:pic>
      <p:sp>
        <p:nvSpPr>
          <p:cNvPr id="25" name="Title 1"/>
          <p:cNvSpPr txBox="1">
            <a:spLocks/>
          </p:cNvSpPr>
          <p:nvPr userDrawn="1"/>
        </p:nvSpPr>
        <p:spPr>
          <a:xfrm>
            <a:off x="8161374" y="3060726"/>
            <a:ext cx="3255743" cy="779392"/>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1900" b="0" kern="1200" baseline="0">
                <a:solidFill>
                  <a:schemeClr val="bg1"/>
                </a:solidFill>
                <a:latin typeface="+mn-lt"/>
                <a:ea typeface="+mj-ea"/>
                <a:cs typeface="+mj-cs"/>
              </a:defRPr>
            </a:lvl1pPr>
          </a:lstStyle>
          <a:p>
            <a:br>
              <a:rPr lang="en-US" b="1" dirty="0">
                <a:solidFill>
                  <a:schemeClr val="tx2"/>
                </a:solidFill>
              </a:rPr>
            </a:br>
            <a:r>
              <a:rPr lang="en-US" sz="3600" b="1" dirty="0">
                <a:solidFill>
                  <a:schemeClr val="bg1"/>
                </a:solidFill>
              </a:rPr>
              <a:t>RESEARCH</a:t>
            </a:r>
            <a:r>
              <a:rPr lang="en-US" sz="3600" b="1" spc="-600" baseline="0" dirty="0">
                <a:solidFill>
                  <a:schemeClr val="bg1"/>
                </a:solidFill>
              </a:rPr>
              <a:t> </a:t>
            </a:r>
            <a:r>
              <a:rPr lang="en-US" sz="3600" b="1" spc="-800" baseline="0" dirty="0">
                <a:solidFill>
                  <a:schemeClr val="bg1"/>
                </a:solidFill>
              </a:rPr>
              <a:t>&amp;</a:t>
            </a:r>
            <a:r>
              <a:rPr lang="en-US" sz="3600" b="1" dirty="0">
                <a:solidFill>
                  <a:schemeClr val="bg1"/>
                </a:solidFill>
              </a:rPr>
              <a:t> </a:t>
            </a:r>
          </a:p>
        </p:txBody>
      </p:sp>
      <p:sp>
        <p:nvSpPr>
          <p:cNvPr id="26" name="Title 1"/>
          <p:cNvSpPr txBox="1">
            <a:spLocks/>
          </p:cNvSpPr>
          <p:nvPr userDrawn="1"/>
        </p:nvSpPr>
        <p:spPr>
          <a:xfrm>
            <a:off x="8201800" y="3778638"/>
            <a:ext cx="3255743" cy="779392"/>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1900" b="0" kern="1200" baseline="0">
                <a:solidFill>
                  <a:schemeClr val="bg1"/>
                </a:solidFill>
                <a:latin typeface="+mn-lt"/>
                <a:ea typeface="+mj-ea"/>
                <a:cs typeface="+mj-cs"/>
              </a:defRPr>
            </a:lvl1pPr>
          </a:lstStyle>
          <a:p>
            <a:r>
              <a:rPr lang="en-US" sz="3600" b="1" spc="100" baseline="0" dirty="0">
                <a:solidFill>
                  <a:schemeClr val="bg1"/>
                </a:solidFill>
              </a:rPr>
              <a:t>INNOVATION</a:t>
            </a:r>
          </a:p>
          <a:p>
            <a:r>
              <a:rPr lang="en-US" sz="1900" b="1" spc="60" baseline="0" dirty="0">
                <a:solidFill>
                  <a:schemeClr val="tx2"/>
                </a:solidFill>
              </a:rPr>
              <a:t>PROGRAMME </a:t>
            </a:r>
            <a:r>
              <a:rPr lang="en-US" b="1" spc="60" baseline="0" dirty="0">
                <a:solidFill>
                  <a:schemeClr val="tx2"/>
                </a:solidFill>
              </a:rPr>
              <a:t>2021 – 27</a:t>
            </a:r>
            <a:endParaRPr lang="en-GB" b="1" spc="60" baseline="0" dirty="0">
              <a:solidFill>
                <a:schemeClr val="tx2"/>
              </a:solidFill>
            </a:endParaRPr>
          </a:p>
        </p:txBody>
      </p:sp>
    </p:spTree>
    <p:extLst>
      <p:ext uri="{BB962C8B-B14F-4D97-AF65-F5344CB8AC3E}">
        <p14:creationId xmlns:p14="http://schemas.microsoft.com/office/powerpoint/2010/main" val="285664576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3" name="Rectangle 2"/>
          <p:cNvSpPr/>
          <p:nvPr userDrawn="1"/>
        </p:nvSpPr>
        <p:spPr>
          <a:xfrm>
            <a:off x="1071350" y="1047443"/>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Connector 18"/>
          <p:cNvCxnSpPr/>
          <p:nvPr userDrawn="1"/>
        </p:nvCxnSpPr>
        <p:spPr>
          <a:xfrm>
            <a:off x="2194813"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071350" y="1499645"/>
            <a:ext cx="10065224" cy="2865490"/>
          </a:xfrm>
        </p:spPr>
        <p:txBody>
          <a:bodyPr wrap="square" anchor="ctr" anchorCtr="0">
            <a:noAutofit/>
          </a:bodyPr>
          <a:lstStyle>
            <a:lvl1pPr algn="ctr">
              <a:defRPr sz="3600" b="0">
                <a:solidFill>
                  <a:schemeClr val="accent2"/>
                </a:solidFill>
                <a:latin typeface="+mn-lt"/>
              </a:defRPr>
            </a:lvl1pPr>
          </a:lstStyle>
          <a:p>
            <a:r>
              <a:rPr lang="en-US" dirty="0"/>
              <a:t>Enter your testimonial here</a:t>
            </a:r>
            <a:endParaRPr lang="en-GB" dirty="0"/>
          </a:p>
        </p:txBody>
      </p:sp>
      <p:sp>
        <p:nvSpPr>
          <p:cNvPr id="12" name="Subtitle 2"/>
          <p:cNvSpPr>
            <a:spLocks noGrp="1"/>
          </p:cNvSpPr>
          <p:nvPr>
            <p:ph type="subTitle" idx="1" hasCustomPrompt="1"/>
          </p:nvPr>
        </p:nvSpPr>
        <p:spPr>
          <a:xfrm>
            <a:off x="1071349" y="4645214"/>
            <a:ext cx="10098358" cy="294935"/>
          </a:xfrm>
        </p:spPr>
        <p:txBody>
          <a:bodyPr wrap="none" tIns="0" bIns="0">
            <a:noAutofit/>
          </a:bodyPr>
          <a:lstStyle>
            <a:lvl1pPr marL="0" indent="0" algn="ctr">
              <a:buNone/>
              <a:defRPr sz="18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 of speaker</a:t>
            </a:r>
            <a:endParaRPr lang="en-GB"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
        <p:nvSpPr>
          <p:cNvPr id="16" name="Text Placeholder 18"/>
          <p:cNvSpPr>
            <a:spLocks noGrp="1"/>
          </p:cNvSpPr>
          <p:nvPr>
            <p:ph type="body" sz="quarter" idx="13" hasCustomPrompt="1"/>
          </p:nvPr>
        </p:nvSpPr>
        <p:spPr>
          <a:xfrm>
            <a:off x="1071351" y="4945651"/>
            <a:ext cx="10098096" cy="283576"/>
          </a:xfrm>
        </p:spPr>
        <p:txBody>
          <a:bodyPr wrap="none" tIns="0" bIns="0">
            <a:noAutofit/>
          </a:bodyPr>
          <a:lstStyle>
            <a:lvl1pPr marL="0" indent="0" algn="ctr">
              <a:buFontTx/>
              <a:buNone/>
              <a:defRPr sz="1800" i="1">
                <a:solidFill>
                  <a:schemeClr val="tx2"/>
                </a:solidFill>
              </a:defRPr>
            </a:lvl1pPr>
          </a:lstStyle>
          <a:p>
            <a:pPr lvl="0"/>
            <a:r>
              <a:rPr lang="en-US" dirty="0"/>
              <a:t>Profession</a:t>
            </a:r>
          </a:p>
        </p:txBody>
      </p:sp>
      <p:grpSp>
        <p:nvGrpSpPr>
          <p:cNvPr id="5" name="Group 4"/>
          <p:cNvGrpSpPr/>
          <p:nvPr userDrawn="1"/>
        </p:nvGrpSpPr>
        <p:grpSpPr>
          <a:xfrm>
            <a:off x="1849706" y="609539"/>
            <a:ext cx="914400" cy="914400"/>
            <a:chOff x="1849706" y="609539"/>
            <a:chExt cx="914400" cy="914400"/>
          </a:xfrm>
        </p:grpSpPr>
        <p:sp>
          <p:nvSpPr>
            <p:cNvPr id="14" name="Oval 13"/>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27"/>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grpSp>
        <p:nvGrpSpPr>
          <p:cNvPr id="17" name="Group 16"/>
          <p:cNvGrpSpPr/>
          <p:nvPr userDrawn="1"/>
        </p:nvGrpSpPr>
        <p:grpSpPr>
          <a:xfrm rot="10800000">
            <a:off x="9516557" y="5222468"/>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pic>
        <p:nvPicPr>
          <p:cNvPr id="22" name="Picture 21"/>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584916" y="4542732"/>
            <a:ext cx="972867" cy="2167279"/>
          </a:xfrm>
          <a:prstGeom prst="rect">
            <a:avLst/>
          </a:prstGeom>
        </p:spPr>
      </p:pic>
    </p:spTree>
    <p:extLst>
      <p:ext uri="{BB962C8B-B14F-4D97-AF65-F5344CB8AC3E}">
        <p14:creationId xmlns:p14="http://schemas.microsoft.com/office/powerpoint/2010/main" val="204588045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3" name="Rectangle 2"/>
          <p:cNvSpPr/>
          <p:nvPr userDrawn="1"/>
        </p:nvSpPr>
        <p:spPr>
          <a:xfrm>
            <a:off x="1071350" y="1047443"/>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Connector 18"/>
          <p:cNvCxnSpPr/>
          <p:nvPr userDrawn="1"/>
        </p:nvCxnSpPr>
        <p:spPr>
          <a:xfrm>
            <a:off x="2194813"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071350" y="1499645"/>
            <a:ext cx="10065224" cy="2865490"/>
          </a:xfrm>
        </p:spPr>
        <p:txBody>
          <a:bodyPr wrap="square" anchor="ctr" anchorCtr="0">
            <a:noAutofit/>
          </a:bodyPr>
          <a:lstStyle>
            <a:lvl1pPr algn="ctr">
              <a:defRPr sz="3600" b="0">
                <a:solidFill>
                  <a:schemeClr val="accent2"/>
                </a:solidFill>
                <a:latin typeface="+mn-lt"/>
              </a:defRPr>
            </a:lvl1pPr>
          </a:lstStyle>
          <a:p>
            <a:r>
              <a:rPr lang="en-US" dirty="0"/>
              <a:t>Enter your testimonial here</a:t>
            </a:r>
            <a:endParaRPr lang="en-GB" dirty="0"/>
          </a:p>
        </p:txBody>
      </p:sp>
      <p:sp>
        <p:nvSpPr>
          <p:cNvPr id="12" name="Subtitle 2"/>
          <p:cNvSpPr>
            <a:spLocks noGrp="1"/>
          </p:cNvSpPr>
          <p:nvPr>
            <p:ph type="subTitle" idx="1" hasCustomPrompt="1"/>
          </p:nvPr>
        </p:nvSpPr>
        <p:spPr>
          <a:xfrm>
            <a:off x="1071349" y="4645214"/>
            <a:ext cx="10098358" cy="294935"/>
          </a:xfrm>
        </p:spPr>
        <p:txBody>
          <a:bodyPr wrap="none" tIns="0" bIns="0">
            <a:noAutofit/>
          </a:bodyPr>
          <a:lstStyle>
            <a:lvl1pPr marL="0" indent="0" algn="ctr">
              <a:buNone/>
              <a:defRPr sz="18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 of speaker</a:t>
            </a:r>
            <a:endParaRPr lang="en-GB"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
        <p:nvSpPr>
          <p:cNvPr id="16" name="Text Placeholder 18"/>
          <p:cNvSpPr>
            <a:spLocks noGrp="1"/>
          </p:cNvSpPr>
          <p:nvPr>
            <p:ph type="body" sz="quarter" idx="13" hasCustomPrompt="1"/>
          </p:nvPr>
        </p:nvSpPr>
        <p:spPr>
          <a:xfrm>
            <a:off x="1071351" y="4945651"/>
            <a:ext cx="10098096" cy="283576"/>
          </a:xfrm>
        </p:spPr>
        <p:txBody>
          <a:bodyPr wrap="none" tIns="0" bIns="0">
            <a:noAutofit/>
          </a:bodyPr>
          <a:lstStyle>
            <a:lvl1pPr marL="0" indent="0" algn="ctr">
              <a:buFontTx/>
              <a:buNone/>
              <a:defRPr sz="1800" i="1">
                <a:solidFill>
                  <a:schemeClr val="tx2"/>
                </a:solidFill>
              </a:defRPr>
            </a:lvl1pPr>
          </a:lstStyle>
          <a:p>
            <a:pPr lvl="0"/>
            <a:r>
              <a:rPr lang="en-US" dirty="0"/>
              <a:t>Profession</a:t>
            </a:r>
          </a:p>
        </p:txBody>
      </p:sp>
      <p:grpSp>
        <p:nvGrpSpPr>
          <p:cNvPr id="5" name="Group 4"/>
          <p:cNvGrpSpPr/>
          <p:nvPr userDrawn="1"/>
        </p:nvGrpSpPr>
        <p:grpSpPr>
          <a:xfrm>
            <a:off x="1849706" y="609539"/>
            <a:ext cx="914400" cy="914400"/>
            <a:chOff x="1849706" y="609539"/>
            <a:chExt cx="914400" cy="914400"/>
          </a:xfrm>
        </p:grpSpPr>
        <p:sp>
          <p:nvSpPr>
            <p:cNvPr id="14" name="Oval 13"/>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27"/>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grpSp>
        <p:nvGrpSpPr>
          <p:cNvPr id="17" name="Group 16"/>
          <p:cNvGrpSpPr/>
          <p:nvPr userDrawn="1"/>
        </p:nvGrpSpPr>
        <p:grpSpPr>
          <a:xfrm rot="10800000">
            <a:off x="9516557" y="5222468"/>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pic>
        <p:nvPicPr>
          <p:cNvPr id="4" name="Picture 3"/>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608040" y="4593727"/>
            <a:ext cx="2050083" cy="1927550"/>
          </a:xfrm>
          <a:prstGeom prst="rect">
            <a:avLst/>
          </a:prstGeom>
        </p:spPr>
      </p:pic>
    </p:spTree>
    <p:extLst>
      <p:ext uri="{BB962C8B-B14F-4D97-AF65-F5344CB8AC3E}">
        <p14:creationId xmlns:p14="http://schemas.microsoft.com/office/powerpoint/2010/main" val="405575519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3" name="Rectangle 2"/>
          <p:cNvSpPr/>
          <p:nvPr userDrawn="1"/>
        </p:nvSpPr>
        <p:spPr>
          <a:xfrm>
            <a:off x="1071350" y="1047443"/>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Connector 18"/>
          <p:cNvCxnSpPr/>
          <p:nvPr userDrawn="1"/>
        </p:nvCxnSpPr>
        <p:spPr>
          <a:xfrm>
            <a:off x="2194813"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071350" y="1499645"/>
            <a:ext cx="10065224" cy="2865490"/>
          </a:xfrm>
        </p:spPr>
        <p:txBody>
          <a:bodyPr wrap="square" anchor="ctr" anchorCtr="0">
            <a:noAutofit/>
          </a:bodyPr>
          <a:lstStyle>
            <a:lvl1pPr algn="ctr">
              <a:defRPr sz="3600" b="0">
                <a:solidFill>
                  <a:schemeClr val="accent2"/>
                </a:solidFill>
                <a:latin typeface="+mn-lt"/>
              </a:defRPr>
            </a:lvl1pPr>
          </a:lstStyle>
          <a:p>
            <a:r>
              <a:rPr lang="en-US" dirty="0"/>
              <a:t>Enter your testimonial here</a:t>
            </a:r>
            <a:endParaRPr lang="en-GB" dirty="0"/>
          </a:p>
        </p:txBody>
      </p:sp>
      <p:sp>
        <p:nvSpPr>
          <p:cNvPr id="12" name="Subtitle 2"/>
          <p:cNvSpPr>
            <a:spLocks noGrp="1"/>
          </p:cNvSpPr>
          <p:nvPr>
            <p:ph type="subTitle" idx="1" hasCustomPrompt="1"/>
          </p:nvPr>
        </p:nvSpPr>
        <p:spPr>
          <a:xfrm>
            <a:off x="1071349" y="4645214"/>
            <a:ext cx="10098358" cy="294935"/>
          </a:xfrm>
        </p:spPr>
        <p:txBody>
          <a:bodyPr wrap="none" tIns="0" bIns="0">
            <a:noAutofit/>
          </a:bodyPr>
          <a:lstStyle>
            <a:lvl1pPr marL="0" indent="0" algn="ctr">
              <a:buNone/>
              <a:defRPr sz="18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 of speaker</a:t>
            </a:r>
            <a:endParaRPr lang="en-GB"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
        <p:nvSpPr>
          <p:cNvPr id="16" name="Text Placeholder 18"/>
          <p:cNvSpPr>
            <a:spLocks noGrp="1"/>
          </p:cNvSpPr>
          <p:nvPr>
            <p:ph type="body" sz="quarter" idx="13" hasCustomPrompt="1"/>
          </p:nvPr>
        </p:nvSpPr>
        <p:spPr>
          <a:xfrm>
            <a:off x="1071351" y="4945651"/>
            <a:ext cx="10098096" cy="283576"/>
          </a:xfrm>
        </p:spPr>
        <p:txBody>
          <a:bodyPr wrap="none" tIns="0" bIns="0">
            <a:noAutofit/>
          </a:bodyPr>
          <a:lstStyle>
            <a:lvl1pPr marL="0" indent="0" algn="ctr">
              <a:buFontTx/>
              <a:buNone/>
              <a:defRPr sz="1800" i="1">
                <a:solidFill>
                  <a:schemeClr val="tx2"/>
                </a:solidFill>
              </a:defRPr>
            </a:lvl1pPr>
          </a:lstStyle>
          <a:p>
            <a:pPr lvl="0"/>
            <a:r>
              <a:rPr lang="en-US" dirty="0"/>
              <a:t>Profession</a:t>
            </a:r>
          </a:p>
        </p:txBody>
      </p:sp>
      <p:grpSp>
        <p:nvGrpSpPr>
          <p:cNvPr id="5" name="Group 4"/>
          <p:cNvGrpSpPr/>
          <p:nvPr userDrawn="1"/>
        </p:nvGrpSpPr>
        <p:grpSpPr>
          <a:xfrm>
            <a:off x="1849706" y="609539"/>
            <a:ext cx="914400" cy="914400"/>
            <a:chOff x="1849706" y="609539"/>
            <a:chExt cx="914400" cy="914400"/>
          </a:xfrm>
        </p:grpSpPr>
        <p:sp>
          <p:nvSpPr>
            <p:cNvPr id="14" name="Oval 13"/>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27"/>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grpSp>
        <p:nvGrpSpPr>
          <p:cNvPr id="17" name="Group 16"/>
          <p:cNvGrpSpPr/>
          <p:nvPr userDrawn="1"/>
        </p:nvGrpSpPr>
        <p:grpSpPr>
          <a:xfrm rot="10800000">
            <a:off x="9516557" y="5222468"/>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pic>
        <p:nvPicPr>
          <p:cNvPr id="7" name="Picture 6"/>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586100" y="4639713"/>
            <a:ext cx="969978" cy="1856698"/>
          </a:xfrm>
          <a:prstGeom prst="rect">
            <a:avLst/>
          </a:prstGeom>
        </p:spPr>
      </p:pic>
    </p:spTree>
    <p:extLst>
      <p:ext uri="{BB962C8B-B14F-4D97-AF65-F5344CB8AC3E}">
        <p14:creationId xmlns:p14="http://schemas.microsoft.com/office/powerpoint/2010/main" val="8631889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3" name="Rectangle 2"/>
          <p:cNvSpPr/>
          <p:nvPr userDrawn="1"/>
        </p:nvSpPr>
        <p:spPr>
          <a:xfrm>
            <a:off x="1071350" y="1047443"/>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Connector 18"/>
          <p:cNvCxnSpPr/>
          <p:nvPr userDrawn="1"/>
        </p:nvCxnSpPr>
        <p:spPr>
          <a:xfrm>
            <a:off x="2194813"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071350" y="1499645"/>
            <a:ext cx="10065224" cy="2865490"/>
          </a:xfrm>
        </p:spPr>
        <p:txBody>
          <a:bodyPr wrap="square" anchor="ctr" anchorCtr="0">
            <a:noAutofit/>
          </a:bodyPr>
          <a:lstStyle>
            <a:lvl1pPr algn="ctr">
              <a:defRPr sz="3600" b="0">
                <a:solidFill>
                  <a:schemeClr val="accent2"/>
                </a:solidFill>
                <a:latin typeface="+mn-lt"/>
              </a:defRPr>
            </a:lvl1pPr>
          </a:lstStyle>
          <a:p>
            <a:r>
              <a:rPr lang="en-US" dirty="0"/>
              <a:t>Enter your testimonial here</a:t>
            </a:r>
            <a:endParaRPr lang="en-GB" dirty="0"/>
          </a:p>
        </p:txBody>
      </p:sp>
      <p:sp>
        <p:nvSpPr>
          <p:cNvPr id="12" name="Subtitle 2"/>
          <p:cNvSpPr>
            <a:spLocks noGrp="1"/>
          </p:cNvSpPr>
          <p:nvPr>
            <p:ph type="subTitle" idx="1" hasCustomPrompt="1"/>
          </p:nvPr>
        </p:nvSpPr>
        <p:spPr>
          <a:xfrm>
            <a:off x="1071349" y="4645214"/>
            <a:ext cx="10098358" cy="294935"/>
          </a:xfrm>
        </p:spPr>
        <p:txBody>
          <a:bodyPr wrap="none" tIns="0" bIns="0">
            <a:noAutofit/>
          </a:bodyPr>
          <a:lstStyle>
            <a:lvl1pPr marL="0" indent="0" algn="ctr">
              <a:buNone/>
              <a:defRPr sz="18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 of speaker</a:t>
            </a:r>
            <a:endParaRPr lang="en-GB"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
        <p:nvSpPr>
          <p:cNvPr id="16" name="Text Placeholder 18"/>
          <p:cNvSpPr>
            <a:spLocks noGrp="1"/>
          </p:cNvSpPr>
          <p:nvPr>
            <p:ph type="body" sz="quarter" idx="13" hasCustomPrompt="1"/>
          </p:nvPr>
        </p:nvSpPr>
        <p:spPr>
          <a:xfrm>
            <a:off x="1071351" y="4945651"/>
            <a:ext cx="10098096" cy="283576"/>
          </a:xfrm>
        </p:spPr>
        <p:txBody>
          <a:bodyPr wrap="none" tIns="0" bIns="0">
            <a:noAutofit/>
          </a:bodyPr>
          <a:lstStyle>
            <a:lvl1pPr marL="0" indent="0" algn="ctr">
              <a:buFontTx/>
              <a:buNone/>
              <a:defRPr sz="1800" i="1">
                <a:solidFill>
                  <a:schemeClr val="tx2"/>
                </a:solidFill>
              </a:defRPr>
            </a:lvl1pPr>
          </a:lstStyle>
          <a:p>
            <a:pPr lvl="0"/>
            <a:r>
              <a:rPr lang="en-US" dirty="0"/>
              <a:t>Profession</a:t>
            </a:r>
          </a:p>
        </p:txBody>
      </p:sp>
      <p:grpSp>
        <p:nvGrpSpPr>
          <p:cNvPr id="5" name="Group 4"/>
          <p:cNvGrpSpPr/>
          <p:nvPr userDrawn="1"/>
        </p:nvGrpSpPr>
        <p:grpSpPr>
          <a:xfrm>
            <a:off x="1849706" y="609539"/>
            <a:ext cx="914400" cy="914400"/>
            <a:chOff x="1849706" y="609539"/>
            <a:chExt cx="914400" cy="914400"/>
          </a:xfrm>
        </p:grpSpPr>
        <p:sp>
          <p:nvSpPr>
            <p:cNvPr id="14" name="Oval 13"/>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27"/>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grpSp>
        <p:nvGrpSpPr>
          <p:cNvPr id="17" name="Group 16"/>
          <p:cNvGrpSpPr/>
          <p:nvPr userDrawn="1"/>
        </p:nvGrpSpPr>
        <p:grpSpPr>
          <a:xfrm rot="10800000">
            <a:off x="9516557" y="5222468"/>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pic>
        <p:nvPicPr>
          <p:cNvPr id="4" name="Picture 3"/>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433770" y="4278124"/>
            <a:ext cx="1540612" cy="2218286"/>
          </a:xfrm>
          <a:prstGeom prst="rect">
            <a:avLst/>
          </a:prstGeom>
        </p:spPr>
      </p:pic>
    </p:spTree>
    <p:extLst>
      <p:ext uri="{BB962C8B-B14F-4D97-AF65-F5344CB8AC3E}">
        <p14:creationId xmlns:p14="http://schemas.microsoft.com/office/powerpoint/2010/main" val="67807033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2" name="Rectangle 1"/>
          <p:cNvSpPr/>
          <p:nvPr userDrawn="1"/>
        </p:nvSpPr>
        <p:spPr>
          <a:xfrm>
            <a:off x="-636"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4" name="Rectangle 13"/>
          <p:cNvSpPr/>
          <p:nvPr userDrawn="1"/>
        </p:nvSpPr>
        <p:spPr>
          <a:xfrm>
            <a:off x="1071350" y="1047443"/>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8" name="Group 17"/>
          <p:cNvGrpSpPr/>
          <p:nvPr userDrawn="1"/>
        </p:nvGrpSpPr>
        <p:grpSpPr>
          <a:xfrm>
            <a:off x="1849706" y="609539"/>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grpSp>
        <p:nvGrpSpPr>
          <p:cNvPr id="22" name="Group 21"/>
          <p:cNvGrpSpPr/>
          <p:nvPr userDrawn="1"/>
        </p:nvGrpSpPr>
        <p:grpSpPr>
          <a:xfrm rot="10800000">
            <a:off x="9516557" y="5222468"/>
            <a:ext cx="914400" cy="914400"/>
            <a:chOff x="1849706" y="609539"/>
            <a:chExt cx="914400" cy="914400"/>
          </a:xfrm>
        </p:grpSpPr>
        <p:sp>
          <p:nvSpPr>
            <p:cNvPr id="23" name="Oval 22"/>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5" name="Picture 24"/>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cxnSp>
        <p:nvCxnSpPr>
          <p:cNvPr id="19" name="Straight Connector 18"/>
          <p:cNvCxnSpPr/>
          <p:nvPr userDrawn="1"/>
        </p:nvCxnSpPr>
        <p:spPr>
          <a:xfrm>
            <a:off x="2194813"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3897700" y="1523939"/>
            <a:ext cx="6944400" cy="2841196"/>
          </a:xfrm>
        </p:spPr>
        <p:txBody>
          <a:bodyPr wrap="square" anchor="ctr" anchorCtr="0">
            <a:noAutofit/>
          </a:bodyPr>
          <a:lstStyle>
            <a:lvl1pPr algn="l">
              <a:defRPr sz="2800" b="0" baseline="0">
                <a:solidFill>
                  <a:schemeClr val="accent2"/>
                </a:solidFill>
                <a:latin typeface="+mn-lt"/>
              </a:defRPr>
            </a:lvl1pPr>
          </a:lstStyle>
          <a:p>
            <a:r>
              <a:rPr lang="en-US" dirty="0"/>
              <a:t>Insert your quote here</a:t>
            </a:r>
            <a:endParaRPr lang="en-GB" dirty="0"/>
          </a:p>
        </p:txBody>
      </p:sp>
      <p:sp>
        <p:nvSpPr>
          <p:cNvPr id="12" name="Subtitle 2"/>
          <p:cNvSpPr>
            <a:spLocks noGrp="1"/>
          </p:cNvSpPr>
          <p:nvPr>
            <p:ph type="subTitle" idx="1" hasCustomPrompt="1"/>
          </p:nvPr>
        </p:nvSpPr>
        <p:spPr>
          <a:xfrm>
            <a:off x="3897699" y="4645214"/>
            <a:ext cx="6977533" cy="294935"/>
          </a:xfrm>
        </p:spPr>
        <p:txBody>
          <a:bodyPr wrap="none" tIns="0" bIns="0">
            <a:noAutofit/>
          </a:bodyPr>
          <a:lstStyle>
            <a:lvl1pPr marL="0" indent="0" algn="l">
              <a:buNone/>
              <a:defRPr sz="18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 of speaker</a:t>
            </a:r>
            <a:endParaRPr lang="en-GB" dirty="0"/>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
        <p:nvSpPr>
          <p:cNvPr id="16" name="Text Placeholder 18"/>
          <p:cNvSpPr>
            <a:spLocks noGrp="1"/>
          </p:cNvSpPr>
          <p:nvPr>
            <p:ph type="body" sz="quarter" idx="13" hasCustomPrompt="1"/>
          </p:nvPr>
        </p:nvSpPr>
        <p:spPr>
          <a:xfrm>
            <a:off x="3897697" y="4945651"/>
            <a:ext cx="6977275" cy="283576"/>
          </a:xfrm>
        </p:spPr>
        <p:txBody>
          <a:bodyPr wrap="none" tIns="0" bIns="0">
            <a:noAutofit/>
          </a:bodyPr>
          <a:lstStyle>
            <a:lvl1pPr marL="0" indent="0" algn="l">
              <a:buFontTx/>
              <a:buNone/>
              <a:defRPr sz="1800" i="1">
                <a:solidFill>
                  <a:schemeClr val="tx2"/>
                </a:solidFill>
              </a:defRPr>
            </a:lvl1pPr>
          </a:lstStyle>
          <a:p>
            <a:pPr lvl="0"/>
            <a:r>
              <a:rPr lang="en-US" dirty="0"/>
              <a:t>Profession</a:t>
            </a:r>
          </a:p>
        </p:txBody>
      </p:sp>
      <p:pic>
        <p:nvPicPr>
          <p:cNvPr id="5" name="Picture 4"/>
          <p:cNvPicPr>
            <a:picLocks noChangeAspect="1"/>
          </p:cNvPicPr>
          <p:nvPr userDrawn="1"/>
        </p:nvPicPr>
        <p:blipFill rotWithShape="1">
          <a:blip r:embed="rId4">
            <a:extLst>
              <a:ext uri="{28A0092B-C50C-407E-A947-70E740481C1C}">
                <a14:useLocalDpi xmlns:a14="http://schemas.microsoft.com/office/drawing/2010/main" val="0"/>
              </a:ext>
            </a:extLst>
          </a:blip>
          <a:srcRect l="27286" t="13136" r="7631"/>
          <a:stretch/>
        </p:blipFill>
        <p:spPr>
          <a:xfrm>
            <a:off x="-15498" y="1503336"/>
            <a:ext cx="3766088" cy="3570272"/>
          </a:xfrm>
          <a:prstGeom prst="rect">
            <a:avLst/>
          </a:prstGeom>
        </p:spPr>
      </p:pic>
    </p:spTree>
    <p:extLst>
      <p:ext uri="{BB962C8B-B14F-4D97-AF65-F5344CB8AC3E}">
        <p14:creationId xmlns:p14="http://schemas.microsoft.com/office/powerpoint/2010/main" val="43803378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2" name="Rectangle 1"/>
          <p:cNvSpPr/>
          <p:nvPr userDrawn="1"/>
        </p:nvSpPr>
        <p:spPr>
          <a:xfrm>
            <a:off x="-636"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4" name="Rectangle 13"/>
          <p:cNvSpPr/>
          <p:nvPr userDrawn="1"/>
        </p:nvSpPr>
        <p:spPr>
          <a:xfrm>
            <a:off x="1071350" y="1047443"/>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Picture 16"/>
          <p:cNvPicPr>
            <a:picLocks noChangeAspect="1"/>
          </p:cNvPicPr>
          <p:nvPr userDrawn="1"/>
        </p:nvPicPr>
        <p:blipFill rotWithShape="1">
          <a:blip r:embed="rId2">
            <a:extLst>
              <a:ext uri="{28A0092B-C50C-407E-A947-70E740481C1C}">
                <a14:useLocalDpi xmlns:a14="http://schemas.microsoft.com/office/drawing/2010/main" val="0"/>
              </a:ext>
            </a:extLst>
          </a:blip>
          <a:srcRect l="25853" t="8280" r="3918" b="10191"/>
          <a:stretch/>
        </p:blipFill>
        <p:spPr>
          <a:xfrm>
            <a:off x="-13855" y="1510146"/>
            <a:ext cx="3629891" cy="3546764"/>
          </a:xfrm>
          <a:prstGeom prst="rect">
            <a:avLst/>
          </a:prstGeom>
        </p:spPr>
      </p:pic>
      <p:grpSp>
        <p:nvGrpSpPr>
          <p:cNvPr id="18" name="Group 17"/>
          <p:cNvGrpSpPr/>
          <p:nvPr userDrawn="1"/>
        </p:nvGrpSpPr>
        <p:grpSpPr>
          <a:xfrm>
            <a:off x="1849706" y="609539"/>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grpSp>
        <p:nvGrpSpPr>
          <p:cNvPr id="22" name="Group 21"/>
          <p:cNvGrpSpPr/>
          <p:nvPr userDrawn="1"/>
        </p:nvGrpSpPr>
        <p:grpSpPr>
          <a:xfrm rot="10800000">
            <a:off x="9516557" y="5222468"/>
            <a:ext cx="914400" cy="914400"/>
            <a:chOff x="1849706" y="609539"/>
            <a:chExt cx="914400" cy="914400"/>
          </a:xfrm>
        </p:grpSpPr>
        <p:sp>
          <p:nvSpPr>
            <p:cNvPr id="23" name="Oval 22"/>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5" name="Picture 24"/>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cxnSp>
        <p:nvCxnSpPr>
          <p:cNvPr id="19" name="Straight Connector 18"/>
          <p:cNvCxnSpPr/>
          <p:nvPr userDrawn="1"/>
        </p:nvCxnSpPr>
        <p:spPr>
          <a:xfrm>
            <a:off x="2194813"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3897700" y="1523939"/>
            <a:ext cx="6944400" cy="2841196"/>
          </a:xfrm>
        </p:spPr>
        <p:txBody>
          <a:bodyPr wrap="square" anchor="ctr" anchorCtr="0">
            <a:noAutofit/>
          </a:bodyPr>
          <a:lstStyle>
            <a:lvl1pPr algn="l">
              <a:defRPr sz="2800" b="0" baseline="0">
                <a:solidFill>
                  <a:schemeClr val="accent2"/>
                </a:solidFill>
                <a:latin typeface="+mn-lt"/>
              </a:defRPr>
            </a:lvl1pPr>
          </a:lstStyle>
          <a:p>
            <a:r>
              <a:rPr lang="en-US" dirty="0"/>
              <a:t>Insert your quote here</a:t>
            </a:r>
            <a:endParaRPr lang="en-GB" dirty="0"/>
          </a:p>
        </p:txBody>
      </p:sp>
      <p:sp>
        <p:nvSpPr>
          <p:cNvPr id="12" name="Subtitle 2"/>
          <p:cNvSpPr>
            <a:spLocks noGrp="1"/>
          </p:cNvSpPr>
          <p:nvPr>
            <p:ph type="subTitle" idx="1" hasCustomPrompt="1"/>
          </p:nvPr>
        </p:nvSpPr>
        <p:spPr>
          <a:xfrm>
            <a:off x="3897699" y="4645214"/>
            <a:ext cx="6977533" cy="294935"/>
          </a:xfrm>
        </p:spPr>
        <p:txBody>
          <a:bodyPr wrap="none" tIns="0" bIns="0">
            <a:noAutofit/>
          </a:bodyPr>
          <a:lstStyle>
            <a:lvl1pPr marL="0" indent="0" algn="l">
              <a:buNone/>
              <a:defRPr sz="18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 of speaker</a:t>
            </a:r>
            <a:endParaRPr lang="en-GB" dirty="0"/>
          </a:p>
        </p:txBody>
      </p:sp>
      <p:pic>
        <p:nvPicPr>
          <p:cNvPr id="13" name="Picture 12"/>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
        <p:nvSpPr>
          <p:cNvPr id="16" name="Text Placeholder 18"/>
          <p:cNvSpPr>
            <a:spLocks noGrp="1"/>
          </p:cNvSpPr>
          <p:nvPr>
            <p:ph type="body" sz="quarter" idx="13" hasCustomPrompt="1"/>
          </p:nvPr>
        </p:nvSpPr>
        <p:spPr>
          <a:xfrm>
            <a:off x="3897697" y="4945651"/>
            <a:ext cx="6977275" cy="283576"/>
          </a:xfrm>
        </p:spPr>
        <p:txBody>
          <a:bodyPr wrap="none" tIns="0" bIns="0">
            <a:noAutofit/>
          </a:bodyPr>
          <a:lstStyle>
            <a:lvl1pPr marL="0" indent="0" algn="l">
              <a:buFontTx/>
              <a:buNone/>
              <a:defRPr sz="1800" i="1">
                <a:solidFill>
                  <a:schemeClr val="tx2"/>
                </a:solidFill>
              </a:defRPr>
            </a:lvl1pPr>
          </a:lstStyle>
          <a:p>
            <a:pPr lvl="0"/>
            <a:r>
              <a:rPr lang="en-US" dirty="0"/>
              <a:t>Profession</a:t>
            </a:r>
          </a:p>
        </p:txBody>
      </p:sp>
    </p:spTree>
    <p:extLst>
      <p:ext uri="{BB962C8B-B14F-4D97-AF65-F5344CB8AC3E}">
        <p14:creationId xmlns:p14="http://schemas.microsoft.com/office/powerpoint/2010/main" val="304082351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2" name="Rectangle 1"/>
          <p:cNvSpPr/>
          <p:nvPr userDrawn="1"/>
        </p:nvSpPr>
        <p:spPr>
          <a:xfrm>
            <a:off x="-636"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4" name="Rectangle 13"/>
          <p:cNvSpPr/>
          <p:nvPr userDrawn="1"/>
        </p:nvSpPr>
        <p:spPr>
          <a:xfrm>
            <a:off x="1071350" y="1047443"/>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8" name="Group 17"/>
          <p:cNvGrpSpPr/>
          <p:nvPr userDrawn="1"/>
        </p:nvGrpSpPr>
        <p:grpSpPr>
          <a:xfrm>
            <a:off x="1849706" y="609539"/>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grpSp>
        <p:nvGrpSpPr>
          <p:cNvPr id="22" name="Group 21"/>
          <p:cNvGrpSpPr/>
          <p:nvPr userDrawn="1"/>
        </p:nvGrpSpPr>
        <p:grpSpPr>
          <a:xfrm rot="10800000">
            <a:off x="9516557" y="5222468"/>
            <a:ext cx="914400" cy="914400"/>
            <a:chOff x="1849706" y="609539"/>
            <a:chExt cx="914400" cy="914400"/>
          </a:xfrm>
        </p:grpSpPr>
        <p:sp>
          <p:nvSpPr>
            <p:cNvPr id="23" name="Oval 22"/>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5" name="Picture 24"/>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cxnSp>
        <p:nvCxnSpPr>
          <p:cNvPr id="19" name="Straight Connector 18"/>
          <p:cNvCxnSpPr/>
          <p:nvPr userDrawn="1"/>
        </p:nvCxnSpPr>
        <p:spPr>
          <a:xfrm>
            <a:off x="2194813"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849706" y="1523939"/>
            <a:ext cx="8581250" cy="2841196"/>
          </a:xfrm>
        </p:spPr>
        <p:txBody>
          <a:bodyPr wrap="square" anchor="ctr" anchorCtr="0">
            <a:noAutofit/>
          </a:bodyPr>
          <a:lstStyle>
            <a:lvl1pPr algn="l">
              <a:defRPr sz="2800" b="0" baseline="0">
                <a:solidFill>
                  <a:schemeClr val="accent2"/>
                </a:solidFill>
                <a:latin typeface="+mn-lt"/>
              </a:defRPr>
            </a:lvl1pPr>
          </a:lstStyle>
          <a:p>
            <a:r>
              <a:rPr lang="en-US" dirty="0"/>
              <a:t>Insert your quote here</a:t>
            </a:r>
            <a:endParaRPr lang="en-GB" dirty="0"/>
          </a:p>
        </p:txBody>
      </p:sp>
      <p:sp>
        <p:nvSpPr>
          <p:cNvPr id="12" name="Subtitle 2"/>
          <p:cNvSpPr>
            <a:spLocks noGrp="1"/>
          </p:cNvSpPr>
          <p:nvPr>
            <p:ph type="subTitle" idx="1" hasCustomPrompt="1"/>
          </p:nvPr>
        </p:nvSpPr>
        <p:spPr>
          <a:xfrm>
            <a:off x="1850819" y="4645214"/>
            <a:ext cx="8622192" cy="294935"/>
          </a:xfrm>
        </p:spPr>
        <p:txBody>
          <a:bodyPr wrap="none" tIns="0" bIns="0">
            <a:noAutofit/>
          </a:bodyPr>
          <a:lstStyle>
            <a:lvl1pPr marL="0" indent="0" algn="l">
              <a:buNone/>
              <a:defRPr sz="18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 of speaker</a:t>
            </a:r>
            <a:endParaRPr lang="en-GB" dirty="0"/>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
        <p:nvSpPr>
          <p:cNvPr id="16" name="Text Placeholder 18"/>
          <p:cNvSpPr>
            <a:spLocks noGrp="1"/>
          </p:cNvSpPr>
          <p:nvPr>
            <p:ph type="body" sz="quarter" idx="13" hasCustomPrompt="1"/>
          </p:nvPr>
        </p:nvSpPr>
        <p:spPr>
          <a:xfrm>
            <a:off x="1850808" y="4945651"/>
            <a:ext cx="8621874" cy="283576"/>
          </a:xfrm>
        </p:spPr>
        <p:txBody>
          <a:bodyPr wrap="none" tIns="0" bIns="0">
            <a:noAutofit/>
          </a:bodyPr>
          <a:lstStyle>
            <a:lvl1pPr marL="0" indent="0" algn="l">
              <a:buFontTx/>
              <a:buNone/>
              <a:defRPr sz="1800" i="1">
                <a:solidFill>
                  <a:schemeClr val="tx2"/>
                </a:solidFill>
              </a:defRPr>
            </a:lvl1pPr>
          </a:lstStyle>
          <a:p>
            <a:pPr lvl="0"/>
            <a:r>
              <a:rPr lang="en-US" dirty="0"/>
              <a:t>Profession</a:t>
            </a:r>
          </a:p>
        </p:txBody>
      </p:sp>
    </p:spTree>
    <p:extLst>
      <p:ext uri="{BB962C8B-B14F-4D97-AF65-F5344CB8AC3E}">
        <p14:creationId xmlns:p14="http://schemas.microsoft.com/office/powerpoint/2010/main" val="300612630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hapter Slide">
    <p:spTree>
      <p:nvGrpSpPr>
        <p:cNvPr id="1" name=""/>
        <p:cNvGrpSpPr/>
        <p:nvPr/>
      </p:nvGrpSpPr>
      <p:grpSpPr>
        <a:xfrm>
          <a:off x="0" y="0"/>
          <a:ext cx="0" cy="0"/>
          <a:chOff x="0" y="0"/>
          <a:chExt cx="0" cy="0"/>
        </a:xfrm>
      </p:grpSpPr>
      <p:cxnSp>
        <p:nvCxnSpPr>
          <p:cNvPr id="24" name="Straight Connector 23"/>
          <p:cNvCxnSpPr/>
          <p:nvPr userDrawn="1"/>
        </p:nvCxnSpPr>
        <p:spPr>
          <a:xfrm>
            <a:off x="1905580" y="5205607"/>
            <a:ext cx="986027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1885951" y="876300"/>
            <a:ext cx="986027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3381374" y="1304763"/>
            <a:ext cx="1276929" cy="1011400"/>
          </a:xfrm>
          <a:prstGeom prst="rect">
            <a:avLst/>
          </a:prstGeom>
        </p:spPr>
      </p:pic>
      <p:pic>
        <p:nvPicPr>
          <p:cNvPr id="17" name="Picture 6" descr="LOGO CE-EN-quadri.eps"/>
          <p:cNvPicPr>
            <a:picLocks noChangeAspect="1"/>
          </p:cNvPicPr>
          <p:nvPr userDrawn="1"/>
        </p:nvPicPr>
        <p:blipFill>
          <a:blip r:embed="rId3" cstate="print"/>
          <a:srcRect/>
          <a:stretch>
            <a:fillRect/>
          </a:stretch>
        </p:blipFill>
        <p:spPr bwMode="auto">
          <a:xfrm>
            <a:off x="4943872" y="942576"/>
            <a:ext cx="2304256" cy="1600050"/>
          </a:xfrm>
          <a:prstGeom prst="rect">
            <a:avLst/>
          </a:prstGeom>
          <a:noFill/>
          <a:ln w="9525">
            <a:noFill/>
            <a:miter lim="800000"/>
            <a:headEnd/>
            <a:tailEnd/>
          </a:ln>
        </p:spPr>
      </p:pic>
      <p:sp>
        <p:nvSpPr>
          <p:cNvPr id="7" name="Subtitle 2"/>
          <p:cNvSpPr txBox="1">
            <a:spLocks/>
          </p:cNvSpPr>
          <p:nvPr/>
        </p:nvSpPr>
        <p:spPr>
          <a:xfrm>
            <a:off x="2477697" y="5863656"/>
            <a:ext cx="8318374" cy="548594"/>
          </a:xfrm>
          <a:prstGeom prst="rect">
            <a:avLst/>
          </a:prstGeom>
        </p:spPr>
        <p:txBody>
          <a:bodyPr wrap="square" lIns="0" tIns="72000" rIns="0" bIns="72000" numCol="1" anchor="t" anchorCtr="0">
            <a:spAutoFit/>
          </a:bodyPr>
          <a:lstStyle>
            <a:lvl1pPr marL="342900" indent="-342900" algn="l" rtl="0" eaLnBrk="1" fontAlgn="base" hangingPunct="1">
              <a:spcBef>
                <a:spcPct val="20000"/>
              </a:spcBef>
              <a:spcAft>
                <a:spcPct val="0"/>
              </a:spcAft>
              <a:buClr>
                <a:schemeClr val="bg1"/>
              </a:buClr>
              <a:buChar char="•"/>
              <a:defRPr sz="800" i="0">
                <a:solidFill>
                  <a:schemeClr val="accent2">
                    <a:lumMod val="50000"/>
                  </a:schemeClr>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2000" b="1">
                <a:solidFill>
                  <a:schemeClr val="accent2">
                    <a:lumMod val="50000"/>
                  </a:schemeClr>
                </a:solidFill>
                <a:latin typeface="+mn-lt"/>
              </a:defRPr>
            </a:lvl2pPr>
            <a:lvl3pPr marL="1143000" indent="-228600" algn="l" rtl="0" eaLnBrk="1" fontAlgn="base" hangingPunct="1">
              <a:spcBef>
                <a:spcPct val="20000"/>
              </a:spcBef>
              <a:spcAft>
                <a:spcPct val="0"/>
              </a:spcAft>
              <a:defRPr sz="1400">
                <a:solidFill>
                  <a:schemeClr val="accent2">
                    <a:lumMod val="50000"/>
                  </a:schemeClr>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marL="0" indent="0" algn="just">
              <a:buNone/>
            </a:pPr>
            <a:r>
              <a:rPr lang="en-US" sz="700" b="1" kern="0" dirty="0">
                <a:solidFill>
                  <a:schemeClr val="tx1"/>
                </a:solidFill>
              </a:rPr>
              <a:t>© European Union 2021</a:t>
            </a:r>
          </a:p>
          <a:p>
            <a:pPr marL="0" indent="0" algn="just">
              <a:buNone/>
            </a:pPr>
            <a:r>
              <a:rPr lang="en-US" sz="600" b="0" kern="0" dirty="0">
                <a:solidFill>
                  <a:schemeClr val="tx1"/>
                </a:solidFill>
              </a:rPr>
              <a:t>Unless otherwise noted the reuse of this presentation is </a:t>
            </a:r>
            <a:r>
              <a:rPr lang="en-US" sz="600" b="0" kern="0" dirty="0" err="1">
                <a:solidFill>
                  <a:schemeClr val="tx1"/>
                </a:solidFill>
              </a:rPr>
              <a:t>authorised</a:t>
            </a:r>
            <a:r>
              <a:rPr lang="en-US" sz="600" b="0" kern="0" dirty="0">
                <a:solidFill>
                  <a:schemeClr val="tx1"/>
                </a:solidFill>
              </a:rPr>
              <a:t> under the </a:t>
            </a:r>
            <a:r>
              <a:rPr lang="en-US" sz="600" b="0" u="sng" kern="0" dirty="0">
                <a:solidFill>
                  <a:schemeClr val="tx1"/>
                </a:solidFill>
              </a:rPr>
              <a:t>CC BY 4.0</a:t>
            </a:r>
            <a:r>
              <a:rPr lang="en-US" sz="600" b="1" kern="0" dirty="0">
                <a:solidFill>
                  <a:schemeClr val="tx1"/>
                </a:solidFill>
              </a:rPr>
              <a:t>  </a:t>
            </a:r>
            <a:r>
              <a:rPr lang="en-US" sz="600" b="0" kern="0" dirty="0">
                <a:solidFill>
                  <a:schemeClr val="tx1"/>
                </a:solidFill>
              </a:rPr>
              <a:t>license. For any use or reproduction of elements that are not owned by the EU, permission may need to be sought directly from the respective right holders.</a:t>
            </a:r>
            <a:br>
              <a:rPr lang="en-US" sz="600" b="0" kern="0" dirty="0">
                <a:solidFill>
                  <a:schemeClr val="tx1"/>
                </a:solidFill>
              </a:rPr>
            </a:br>
            <a:r>
              <a:rPr kumimoji="0" lang="en-US" altLang="en-US" sz="600" b="1" i="0" u="none" strike="noStrike" cap="none" normalizeH="0" baseline="0" dirty="0">
                <a:ln>
                  <a:noFill/>
                </a:ln>
                <a:solidFill>
                  <a:schemeClr val="tx1"/>
                </a:solidFill>
                <a:effectLst/>
                <a:latin typeface="+mn-lt"/>
                <a:ea typeface="Calibri" panose="020F0502020204030204" pitchFamily="34" charset="0"/>
                <a:cs typeface="Arial" panose="020B0604020202020204" pitchFamily="34" charset="0"/>
              </a:rPr>
              <a:t>Image credits:</a:t>
            </a:r>
            <a:r>
              <a:rPr kumimoji="0" lang="en-US" altLang="en-US" sz="600" b="0" i="0" u="none" strike="noStrike" cap="none" normalizeH="0" baseline="0" dirty="0">
                <a:ln>
                  <a:noFill/>
                </a:ln>
                <a:solidFill>
                  <a:schemeClr val="tx1"/>
                </a:solidFill>
                <a:effectLst/>
                <a:latin typeface="+mn-lt"/>
                <a:ea typeface="Calibri" panose="020F0502020204030204" pitchFamily="34" charset="0"/>
                <a:cs typeface="Arial" panose="020B0604020202020204" pitchFamily="34" charset="0"/>
              </a:rPr>
              <a:t> </a:t>
            </a:r>
            <a:r>
              <a:rPr lang="en-GB" sz="600" i="0" kern="1200" dirty="0">
                <a:solidFill>
                  <a:schemeClr val="tx1"/>
                </a:solidFill>
                <a:effectLst/>
                <a:latin typeface="+mn-lt"/>
                <a:ea typeface="+mn-ea"/>
                <a:cs typeface="+mn-cs"/>
              </a:rPr>
              <a:t>© </a:t>
            </a:r>
            <a:r>
              <a:rPr lang="en-GB" sz="600" i="0" kern="1200" dirty="0" err="1">
                <a:solidFill>
                  <a:schemeClr val="tx1"/>
                </a:solidFill>
                <a:effectLst/>
                <a:latin typeface="+mn-lt"/>
                <a:ea typeface="+mn-ea"/>
                <a:cs typeface="+mn-cs"/>
              </a:rPr>
              <a:t>ivector</a:t>
            </a:r>
            <a:r>
              <a:rPr lang="en-GB" sz="600" i="0" kern="1200" dirty="0">
                <a:solidFill>
                  <a:schemeClr val="tx1"/>
                </a:solidFill>
                <a:effectLst/>
                <a:latin typeface="+mn-lt"/>
                <a:ea typeface="+mn-ea"/>
                <a:cs typeface="+mn-cs"/>
              </a:rPr>
              <a:t> #249868181, #251163013, #273480523, #241215668, #245719946, #251163053, #252508849, #241215668,  #244690530, #222596698, #235536634, #263530636, #66009682, #273480523, #362422833; © </a:t>
            </a:r>
            <a:r>
              <a:rPr lang="en-GB" sz="600" i="0" kern="1200" dirty="0" err="1">
                <a:solidFill>
                  <a:schemeClr val="tx1"/>
                </a:solidFill>
                <a:effectLst/>
                <a:latin typeface="+mn-lt"/>
                <a:ea typeface="+mn-ea"/>
                <a:cs typeface="+mn-cs"/>
              </a:rPr>
              <a:t>petovarga</a:t>
            </a:r>
            <a:r>
              <a:rPr lang="en-GB" sz="600" i="0" kern="1200" dirty="0">
                <a:solidFill>
                  <a:schemeClr val="tx1"/>
                </a:solidFill>
                <a:effectLst/>
                <a:latin typeface="+mn-lt"/>
                <a:ea typeface="+mn-ea"/>
                <a:cs typeface="+mn-cs"/>
              </a:rPr>
              <a:t> #366009967; © </a:t>
            </a:r>
            <a:r>
              <a:rPr lang="en-GB" sz="600" i="0" kern="1200" dirty="0" err="1">
                <a:solidFill>
                  <a:schemeClr val="tx1"/>
                </a:solidFill>
                <a:effectLst/>
                <a:latin typeface="+mn-lt"/>
                <a:ea typeface="+mn-ea"/>
                <a:cs typeface="+mn-cs"/>
              </a:rPr>
              <a:t>shooarts</a:t>
            </a:r>
            <a:r>
              <a:rPr lang="en-GB" sz="600" i="0" kern="1200" dirty="0">
                <a:solidFill>
                  <a:schemeClr val="tx1"/>
                </a:solidFill>
                <a:effectLst/>
                <a:latin typeface="+mn-lt"/>
                <a:ea typeface="+mn-ea"/>
                <a:cs typeface="+mn-cs"/>
              </a:rPr>
              <a:t> # 121467308, 2020. Source: Stock.Adobe.com. Icons © </a:t>
            </a:r>
            <a:r>
              <a:rPr lang="en-GB" sz="600" i="0" kern="1200" dirty="0" err="1">
                <a:solidFill>
                  <a:schemeClr val="tx1"/>
                </a:solidFill>
                <a:effectLst/>
                <a:latin typeface="+mn-lt"/>
                <a:ea typeface="+mn-ea"/>
                <a:cs typeface="+mn-cs"/>
              </a:rPr>
              <a:t>Flaticon</a:t>
            </a:r>
            <a:r>
              <a:rPr lang="en-GB" sz="600" i="0" kern="1200" dirty="0">
                <a:solidFill>
                  <a:schemeClr val="tx1"/>
                </a:solidFill>
                <a:effectLst/>
                <a:latin typeface="+mn-lt"/>
                <a:ea typeface="+mn-ea"/>
                <a:cs typeface="+mn-cs"/>
              </a:rPr>
              <a:t> – all rights reserved.</a:t>
            </a:r>
          </a:p>
        </p:txBody>
      </p:sp>
      <p:pic>
        <p:nvPicPr>
          <p:cNvPr id="8" name="Picture 7"/>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395929" y="5994432"/>
            <a:ext cx="900000" cy="314888"/>
          </a:xfrm>
          <a:prstGeom prst="rect">
            <a:avLst/>
          </a:prstGeom>
        </p:spPr>
      </p:pic>
    </p:spTree>
    <p:extLst>
      <p:ext uri="{BB962C8B-B14F-4D97-AF65-F5344CB8AC3E}">
        <p14:creationId xmlns:p14="http://schemas.microsoft.com/office/powerpoint/2010/main" val="25740145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838200" y="468000"/>
            <a:ext cx="10515600" cy="600164"/>
          </a:xfrm>
          <a:prstGeom prst="rect">
            <a:avLst/>
          </a:prstGeom>
        </p:spPr>
        <p:txBody>
          <a:bodyPr vert="horz" wrap="square" lIns="91440" tIns="45720" rIns="91440" bIns="0" rtlCol="0" anchor="t" anchorCtr="0">
            <a:noAutofit/>
          </a:bodyPr>
          <a:lstStyle>
            <a:lvl1pPr>
              <a:lnSpc>
                <a:spcPct val="100000"/>
              </a:lnSpc>
              <a:defRPr sz="3600" b="1">
                <a:solidFill>
                  <a:schemeClr val="accent2"/>
                </a:solidFill>
              </a:defRPr>
            </a:lvl1pPr>
          </a:lstStyle>
          <a:p>
            <a:r>
              <a:rPr lang="en-US" dirty="0"/>
              <a:t>Click to edit Master title style</a:t>
            </a:r>
            <a:endParaRPr lang="en-GB" dirty="0"/>
          </a:p>
        </p:txBody>
      </p:sp>
      <p:pic>
        <p:nvPicPr>
          <p:cNvPr id="2" name="Picture 1"/>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033852" y="6044693"/>
            <a:ext cx="1716200" cy="451718"/>
          </a:xfrm>
          <a:prstGeom prst="rect">
            <a:avLst/>
          </a:prstGeom>
        </p:spPr>
      </p:pic>
      <p:sp>
        <p:nvSpPr>
          <p:cNvPr id="6" name="Slide Number Placeholder 5"/>
          <p:cNvSpPr>
            <a:spLocks noGrp="1"/>
          </p:cNvSpPr>
          <p:nvPr>
            <p:ph type="sldNum" sz="quarter" idx="12"/>
          </p:nvPr>
        </p:nvSpPr>
        <p:spPr>
          <a:xfrm>
            <a:off x="838200" y="6131286"/>
            <a:ext cx="2743200" cy="365125"/>
          </a:xfrm>
        </p:spPr>
        <p:txBody>
          <a:bodyPr>
            <a:noAutofit/>
          </a:bodyPr>
          <a:lstStyle/>
          <a:p>
            <a:fld id="{F46C79FD-C571-418B-AB0F-5EE936C85276}" type="slidenum">
              <a:rPr lang="en-GB" smtClean="0"/>
              <a:t>‹#›</a:t>
            </a:fld>
            <a:endParaRPr lang="en-GB"/>
          </a:p>
        </p:txBody>
      </p:sp>
    </p:spTree>
    <p:extLst>
      <p:ext uri="{BB962C8B-B14F-4D97-AF65-F5344CB8AC3E}">
        <p14:creationId xmlns:p14="http://schemas.microsoft.com/office/powerpoint/2010/main" val="12723987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10" name="Slide Number Placeholder 5"/>
          <p:cNvSpPr>
            <a:spLocks noGrp="1"/>
          </p:cNvSpPr>
          <p:nvPr>
            <p:ph type="sldNum" sz="quarter" idx="12"/>
          </p:nvPr>
        </p:nvSpPr>
        <p:spPr>
          <a:xfrm>
            <a:off x="838200" y="6131286"/>
            <a:ext cx="2743200" cy="365125"/>
          </a:xfrm>
        </p:spPr>
        <p:txBody>
          <a:bodyPr>
            <a:noAutofit/>
          </a:bodyPr>
          <a:lstStyle/>
          <a:p>
            <a:fld id="{F46C79FD-C571-418B-AB0F-5EE936C85276}" type="slidenum">
              <a:rPr lang="en-GB" smtClean="0"/>
              <a:t>‹#›</a:t>
            </a:fld>
            <a:endParaRPr lang="en-GB"/>
          </a:p>
        </p:txBody>
      </p:sp>
    </p:spTree>
    <p:extLst>
      <p:ext uri="{BB962C8B-B14F-4D97-AF65-F5344CB8AC3E}">
        <p14:creationId xmlns:p14="http://schemas.microsoft.com/office/powerpoint/2010/main" val="12272455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838200" y="468000"/>
            <a:ext cx="10515600" cy="600164"/>
          </a:xfrm>
          <a:prstGeom prst="rect">
            <a:avLst/>
          </a:prstGeom>
        </p:spPr>
        <p:txBody>
          <a:bodyPr vert="horz" wrap="square" lIns="91440" tIns="45720" rIns="91440" bIns="0" rtlCol="0" anchor="t" anchorCtr="0">
            <a:noAutofit/>
          </a:bodyPr>
          <a:lstStyle>
            <a:lvl1pPr>
              <a:lnSpc>
                <a:spcPct val="100000"/>
              </a:lnSpc>
              <a:defRPr sz="3600" b="1">
                <a:solidFill>
                  <a:schemeClr val="accent2"/>
                </a:solidFill>
              </a:defRPr>
            </a:lvl1pPr>
          </a:lstStyle>
          <a:p>
            <a:r>
              <a:rPr lang="en-US" dirty="0"/>
              <a:t>Click to edit Master title style</a:t>
            </a:r>
            <a:endParaRPr lang="en-GB" dirty="0"/>
          </a:p>
        </p:txBody>
      </p:sp>
      <p:pic>
        <p:nvPicPr>
          <p:cNvPr id="2" name="Picture 1"/>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033852" y="6044693"/>
            <a:ext cx="1716200" cy="451718"/>
          </a:xfrm>
          <a:prstGeom prst="rect">
            <a:avLst/>
          </a:prstGeom>
        </p:spPr>
      </p:pic>
      <p:sp>
        <p:nvSpPr>
          <p:cNvPr id="5" name="Text Placeholder 2"/>
          <p:cNvSpPr>
            <a:spLocks noGrp="1"/>
          </p:cNvSpPr>
          <p:nvPr>
            <p:ph idx="1"/>
          </p:nvPr>
        </p:nvSpPr>
        <p:spPr>
          <a:xfrm>
            <a:off x="838200" y="1210327"/>
            <a:ext cx="10515600" cy="4834365"/>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6628942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95289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9" name="Title Placeholder 1"/>
          <p:cNvSpPr>
            <a:spLocks noGrp="1"/>
          </p:cNvSpPr>
          <p:nvPr>
            <p:ph type="title"/>
          </p:nvPr>
        </p:nvSpPr>
        <p:spPr>
          <a:xfrm>
            <a:off x="2058229" y="388268"/>
            <a:ext cx="9920411" cy="600164"/>
          </a:xfrm>
          <a:prstGeom prst="rect">
            <a:avLst/>
          </a:prstGeom>
        </p:spPr>
        <p:txBody>
          <a:bodyPr vert="horz" wrap="square" lIns="91440" tIns="45720" rIns="91440" bIns="0" rtlCol="0" anchor="t" anchorCtr="0">
            <a:noAutofit/>
          </a:bodyPr>
          <a:lstStyle>
            <a:lvl1pPr>
              <a:lnSpc>
                <a:spcPct val="100000"/>
              </a:lnSpc>
              <a:defRPr sz="3200" b="1">
                <a:solidFill>
                  <a:schemeClr val="bg1"/>
                </a:solidFill>
              </a:defRPr>
            </a:lvl1pPr>
          </a:lstStyle>
          <a:p>
            <a:r>
              <a:rPr lang="en-US" dirty="0"/>
              <a:t>Click to edit Master title style</a:t>
            </a:r>
            <a:endParaRPr lang="en-GB" dirty="0"/>
          </a:p>
        </p:txBody>
      </p:sp>
      <p:sp>
        <p:nvSpPr>
          <p:cNvPr id="10" name="Text Placeholder 2"/>
          <p:cNvSpPr>
            <a:spLocks noGrp="1"/>
          </p:cNvSpPr>
          <p:nvPr>
            <p:ph idx="1"/>
          </p:nvPr>
        </p:nvSpPr>
        <p:spPr>
          <a:xfrm>
            <a:off x="376352" y="1654803"/>
            <a:ext cx="11602288" cy="4389890"/>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7383925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ext only">
    <p:spTree>
      <p:nvGrpSpPr>
        <p:cNvPr id="1" name=""/>
        <p:cNvGrpSpPr/>
        <p:nvPr/>
      </p:nvGrpSpPr>
      <p:grpSpPr>
        <a:xfrm>
          <a:off x="0" y="0"/>
          <a:ext cx="0" cy="0"/>
          <a:chOff x="0" y="0"/>
          <a:chExt cx="0" cy="0"/>
        </a:xfrm>
      </p:grpSpPr>
      <p:sp>
        <p:nvSpPr>
          <p:cNvPr id="12" name="Titelplatzhalter 3"/>
          <p:cNvSpPr>
            <a:spLocks noGrp="1"/>
          </p:cNvSpPr>
          <p:nvPr>
            <p:ph type="title" hasCustomPrompt="1"/>
          </p:nvPr>
        </p:nvSpPr>
        <p:spPr>
          <a:xfrm>
            <a:off x="-6348" y="149225"/>
            <a:ext cx="8810108" cy="686006"/>
          </a:xfrm>
          <a:prstGeom prst="rect">
            <a:avLst/>
          </a:prstGeom>
        </p:spPr>
        <p:txBody>
          <a:bodyPr vert="horz" lIns="91440" tIns="45720" rIns="91440" bIns="45720" rtlCol="0" anchor="ctr">
            <a:normAutofit/>
          </a:bodyPr>
          <a:lstStyle>
            <a:lvl1pPr>
              <a:defRPr>
                <a:solidFill>
                  <a:schemeClr val="tx1"/>
                </a:solidFill>
              </a:defRPr>
            </a:lvl1pPr>
          </a:lstStyle>
          <a:p>
            <a:r>
              <a:rPr lang="en-GB" noProof="0" dirty="0"/>
              <a:t>Title </a:t>
            </a:r>
            <a:r>
              <a:rPr lang="en-GB" noProof="0" dirty="0" err="1"/>
              <a:t>masterformat</a:t>
            </a:r>
            <a:endParaRPr lang="en-GB" noProof="0" dirty="0"/>
          </a:p>
        </p:txBody>
      </p:sp>
      <p:sp>
        <p:nvSpPr>
          <p:cNvPr id="3" name="Textplatzhalter 2"/>
          <p:cNvSpPr>
            <a:spLocks noGrp="1"/>
          </p:cNvSpPr>
          <p:nvPr>
            <p:ph type="body" sz="quarter" idx="10" hasCustomPrompt="1"/>
          </p:nvPr>
        </p:nvSpPr>
        <p:spPr>
          <a:xfrm>
            <a:off x="395820" y="1307806"/>
            <a:ext cx="11417298" cy="4167962"/>
          </a:xfrm>
        </p:spPr>
        <p:txBody>
          <a:bodyPr wrap="square" lIns="0" tIns="0" rIns="0" bIns="0">
            <a:noAutofit/>
          </a:bodyPr>
          <a:lstStyle>
            <a:lvl1pPr marL="0" indent="0">
              <a:buFontTx/>
              <a:buNone/>
              <a:defRPr sz="2200" baseline="0">
                <a:solidFill>
                  <a:schemeClr val="tx1"/>
                </a:solidFill>
              </a:defRPr>
            </a:lvl1pPr>
          </a:lstStyle>
          <a:p>
            <a:pPr lvl="0"/>
            <a:r>
              <a:rPr lang="en-GB" noProof="0" dirty="0"/>
              <a:t>Insert Text</a:t>
            </a:r>
          </a:p>
        </p:txBody>
      </p:sp>
    </p:spTree>
    <p:extLst>
      <p:ext uri="{BB962C8B-B14F-4D97-AF65-F5344CB8AC3E}">
        <p14:creationId xmlns:p14="http://schemas.microsoft.com/office/powerpoint/2010/main" val="4277172886"/>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pic>
        <p:nvPicPr>
          <p:cNvPr id="4" name="Picture 17"/>
          <p:cNvPicPr>
            <a:picLocks noChangeAspect="1" noChangeArrowheads="1"/>
          </p:cNvPicPr>
          <p:nvPr userDrawn="1"/>
        </p:nvPicPr>
        <p:blipFill>
          <a:blip r:embed="rId2" cstate="print"/>
          <a:srcRect/>
          <a:stretch>
            <a:fillRect/>
          </a:stretch>
        </p:blipFill>
        <p:spPr bwMode="auto">
          <a:xfrm>
            <a:off x="8769352" y="6145213"/>
            <a:ext cx="2990849" cy="596900"/>
          </a:xfrm>
          <a:prstGeom prst="rect">
            <a:avLst/>
          </a:prstGeom>
          <a:noFill/>
          <a:ln w="9525">
            <a:noFill/>
            <a:miter lim="800000"/>
            <a:headEnd/>
            <a:tailEnd/>
          </a:ln>
        </p:spPr>
      </p:pic>
      <p:sp>
        <p:nvSpPr>
          <p:cNvPr id="2" name="Title 1"/>
          <p:cNvSpPr>
            <a:spLocks noGrp="1"/>
          </p:cNvSpPr>
          <p:nvPr>
            <p:ph type="title"/>
          </p:nvPr>
        </p:nvSpPr>
        <p:spPr>
          <a:xfrm>
            <a:off x="624417" y="980729"/>
            <a:ext cx="10972800" cy="936625"/>
          </a:xfrm>
        </p:spPr>
        <p:txBody>
          <a:bodyPr/>
          <a:lstStyle/>
          <a:p>
            <a:r>
              <a:rPr lang="en-US"/>
              <a:t>Click to edit Master title style</a:t>
            </a:r>
            <a:endParaRPr lang="en-GB" dirty="0"/>
          </a:p>
        </p:txBody>
      </p:sp>
      <p:sp>
        <p:nvSpPr>
          <p:cNvPr id="5" name="Rectangle 4"/>
          <p:cNvSpPr>
            <a:spLocks noGrp="1" noChangeArrowheads="1"/>
          </p:cNvSpPr>
          <p:nvPr>
            <p:ph type="dt" sz="half" idx="10"/>
          </p:nvPr>
        </p:nvSpPr>
        <p:spPr>
          <a:xfrm>
            <a:off x="8769351" y="116632"/>
            <a:ext cx="2844800" cy="476250"/>
          </a:xfrm>
        </p:spPr>
        <p:txBody>
          <a:bodyPr/>
          <a:lstStyle>
            <a:lvl1pPr>
              <a:defRPr sz="1200"/>
            </a:lvl1pPr>
          </a:lstStyle>
          <a:p>
            <a:pPr>
              <a:defRPr/>
            </a:pPr>
            <a:endParaRPr lang="en-GB" dirty="0"/>
          </a:p>
        </p:txBody>
      </p:sp>
      <p:sp>
        <p:nvSpPr>
          <p:cNvPr id="6" name="Rectangle 5"/>
          <p:cNvSpPr>
            <a:spLocks noGrp="1" noChangeArrowheads="1"/>
          </p:cNvSpPr>
          <p:nvPr>
            <p:ph type="ftr" sz="quarter" idx="11"/>
          </p:nvPr>
        </p:nvSpPr>
        <p:spPr>
          <a:xfrm>
            <a:off x="4165600" y="6337126"/>
            <a:ext cx="3860800" cy="476250"/>
          </a:xfrm>
        </p:spPr>
        <p:txBody>
          <a:bodyPr/>
          <a:lstStyle>
            <a:lvl1pPr>
              <a:defRPr/>
            </a:lvl1pPr>
          </a:lstStyle>
          <a:p>
            <a:pPr>
              <a:defRPr/>
            </a:pPr>
            <a:endParaRPr lang="en-GB" dirty="0"/>
          </a:p>
        </p:txBody>
      </p:sp>
      <p:sp>
        <p:nvSpPr>
          <p:cNvPr id="7" name="Rectangle 6"/>
          <p:cNvSpPr>
            <a:spLocks noGrp="1" noChangeArrowheads="1"/>
          </p:cNvSpPr>
          <p:nvPr>
            <p:ph type="sldNum" sz="quarter" idx="12"/>
          </p:nvPr>
        </p:nvSpPr>
        <p:spPr>
          <a:xfrm>
            <a:off x="623392" y="6297439"/>
            <a:ext cx="2844800" cy="476250"/>
          </a:xfrm>
        </p:spPr>
        <p:txBody>
          <a:bodyPr/>
          <a:lstStyle>
            <a:lvl1pPr algn="l">
              <a:defRPr/>
            </a:lvl1pPr>
          </a:lstStyle>
          <a:p>
            <a:pPr>
              <a:defRPr/>
            </a:pPr>
            <a:fld id="{37EC8A20-BA03-4FF7-8742-03D8AD4CA4F4}" type="slidenum">
              <a:rPr lang="en-GB" smtClean="0"/>
              <a:pPr>
                <a:defRPr/>
              </a:pPr>
              <a:t>‹#›</a:t>
            </a:fld>
            <a:endParaRPr lang="en-GB" dirty="0"/>
          </a:p>
        </p:txBody>
      </p:sp>
      <p:sp>
        <p:nvSpPr>
          <p:cNvPr id="9" name="Content Placeholder 2"/>
          <p:cNvSpPr>
            <a:spLocks noGrp="1"/>
          </p:cNvSpPr>
          <p:nvPr>
            <p:ph idx="1"/>
          </p:nvPr>
        </p:nvSpPr>
        <p:spPr>
          <a:xfrm>
            <a:off x="609600" y="2276872"/>
            <a:ext cx="10972800" cy="3633788"/>
          </a:xfrm>
        </p:spPr>
        <p:txBody>
          <a:bodyPr/>
          <a:lstStyle>
            <a:lvl1pPr marL="342900" indent="-342900">
              <a:buClr>
                <a:srgbClr val="0F5494"/>
              </a:buClr>
              <a:buFont typeface="Arial" pitchFamily="34" charset="0"/>
              <a:buChar char="•"/>
              <a:defRPr/>
            </a:lvl1pPr>
            <a:lvl2pPr>
              <a:buClr>
                <a:srgbClr val="0F5494"/>
              </a:buClr>
              <a:defRPr/>
            </a:lvl2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5915347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9" name="Text Placeholder 7"/>
          <p:cNvSpPr>
            <a:spLocks noGrp="1"/>
          </p:cNvSpPr>
          <p:nvPr>
            <p:ph type="body" sz="quarter" idx="17"/>
          </p:nvPr>
        </p:nvSpPr>
        <p:spPr>
          <a:xfrm>
            <a:off x="866930" y="1368000"/>
            <a:ext cx="10486869" cy="4103410"/>
          </a:xfrm>
        </p:spPr>
        <p:txBody>
          <a:bodyPr/>
          <a:lstStyle>
            <a:lvl1pPr marL="0" indent="0" algn="l">
              <a:buNone/>
              <a:defRPr sz="2000">
                <a:solidFill>
                  <a:schemeClr val="tx1"/>
                </a:solidFill>
              </a:defRPr>
            </a:lvl1pPr>
          </a:lstStyle>
          <a:p>
            <a:endParaRPr lang="en-GB" dirty="0"/>
          </a:p>
        </p:txBody>
      </p:sp>
      <p:sp>
        <p:nvSpPr>
          <p:cNvPr id="7" name="Title Placeholder 1"/>
          <p:cNvSpPr>
            <a:spLocks noGrp="1"/>
          </p:cNvSpPr>
          <p:nvPr>
            <p:ph type="title"/>
          </p:nvPr>
        </p:nvSpPr>
        <p:spPr>
          <a:xfrm>
            <a:off x="838200" y="468000"/>
            <a:ext cx="10515600" cy="473104"/>
          </a:xfrm>
          <a:prstGeom prst="rect">
            <a:avLst/>
          </a:prstGeom>
        </p:spPr>
        <p:txBody>
          <a:bodyPr vert="horz" lIns="91440" tIns="45720" rIns="91440" bIns="0" rtlCol="0" anchor="b" anchorCtr="0">
            <a:noAutofit/>
          </a:bodyPr>
          <a:lstStyle>
            <a:lvl1pPr>
              <a:defRPr sz="3600" b="1">
                <a:solidFill>
                  <a:schemeClr val="accent2"/>
                </a:solidFill>
              </a:defRPr>
            </a:lvl1pPr>
          </a:lstStyle>
          <a:p>
            <a:r>
              <a:rPr lang="en-US" dirty="0"/>
              <a:t>Click to edit Master title style</a:t>
            </a:r>
            <a:endParaRPr lang="en-GB" dirty="0"/>
          </a:p>
        </p:txBody>
      </p:sp>
      <p:pic>
        <p:nvPicPr>
          <p:cNvPr id="2" name="Picture 1"/>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033852" y="6044693"/>
            <a:ext cx="1716200" cy="451718"/>
          </a:xfrm>
          <a:prstGeom prst="rect">
            <a:avLst/>
          </a:prstGeom>
        </p:spPr>
      </p:pic>
      <p:sp>
        <p:nvSpPr>
          <p:cNvPr id="6" name="Slide Number Placeholder 5"/>
          <p:cNvSpPr>
            <a:spLocks noGrp="1"/>
          </p:cNvSpPr>
          <p:nvPr>
            <p:ph type="sldNum" sz="quarter" idx="12"/>
          </p:nvPr>
        </p:nvSpPr>
        <p:spPr>
          <a:xfrm>
            <a:off x="838200" y="6131286"/>
            <a:ext cx="2743200" cy="365125"/>
          </a:xfrm>
        </p:spPr>
        <p:txBody>
          <a:bodyPr>
            <a:noAutofit/>
          </a:bodyPr>
          <a:lstStyle/>
          <a:p>
            <a:fld id="{F46C79FD-C571-418B-AB0F-5EE936C85276}" type="slidenum">
              <a:rPr lang="en-GB" smtClean="0"/>
              <a:t>‹#›</a:t>
            </a:fld>
            <a:endParaRPr lang="en-GB"/>
          </a:p>
        </p:txBody>
      </p:sp>
    </p:spTree>
    <p:extLst>
      <p:ext uri="{BB962C8B-B14F-4D97-AF65-F5344CB8AC3E}">
        <p14:creationId xmlns:p14="http://schemas.microsoft.com/office/powerpoint/2010/main" val="16407025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825625"/>
            <a:ext cx="10905699" cy="3881904"/>
          </a:xfrm>
        </p:spPr>
        <p:txBody>
          <a:bodyPr>
            <a:noAutofit/>
          </a:bodyPr>
          <a:lstStyle>
            <a:lvl1pPr>
              <a:lnSpc>
                <a:spcPct val="100000"/>
              </a:lnSpc>
              <a:spcBef>
                <a:spcPts val="0"/>
              </a:spcBef>
              <a:spcAft>
                <a:spcPts val="1800"/>
              </a:spcAft>
              <a:defRPr/>
            </a:lvl1pPr>
            <a:lvl2pPr>
              <a:lnSpc>
                <a:spcPct val="100000"/>
              </a:lnSpc>
              <a:spcAft>
                <a:spcPts val="1800"/>
              </a:spcAft>
              <a:defRPr/>
            </a:lvl2pPr>
            <a:lvl3pPr>
              <a:lnSpc>
                <a:spcPct val="100000"/>
              </a:lnSpc>
              <a:spcAft>
                <a:spcPts val="1800"/>
              </a:spcAft>
              <a:defRPr/>
            </a:lvl3pPr>
            <a:lvl4pPr>
              <a:lnSpc>
                <a:spcPct val="100000"/>
              </a:lnSpc>
              <a:spcAft>
                <a:spcPts val="1800"/>
              </a:spcAft>
              <a:defRPr/>
            </a:lvl4pPr>
            <a:lvl5pPr>
              <a:lnSpc>
                <a:spcPct val="100000"/>
              </a:lnSpc>
              <a:spcAft>
                <a:spcPts val="18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7" name="Straight Connector 6"/>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pic>
        <p:nvPicPr>
          <p:cNvPr id="8" name="Picture 17"/>
          <p:cNvPicPr>
            <a:picLocks noChangeAspect="1" noChangeArrowheads="1"/>
          </p:cNvPicPr>
          <p:nvPr userDrawn="1"/>
        </p:nvPicPr>
        <p:blipFill>
          <a:blip r:embed="rId2" cstate="print"/>
          <a:srcRect/>
          <a:stretch>
            <a:fillRect/>
          </a:stretch>
        </p:blipFill>
        <p:spPr bwMode="auto">
          <a:xfrm>
            <a:off x="8769352" y="6145213"/>
            <a:ext cx="2990849" cy="596900"/>
          </a:xfrm>
          <a:prstGeom prst="rect">
            <a:avLst/>
          </a:prstGeom>
          <a:noFill/>
          <a:ln w="9525">
            <a:noFill/>
            <a:miter lim="800000"/>
            <a:headEnd/>
            <a:tailEnd/>
          </a:ln>
        </p:spPr>
      </p:pic>
    </p:spTree>
    <p:extLst>
      <p:ext uri="{BB962C8B-B14F-4D97-AF65-F5344CB8AC3E}">
        <p14:creationId xmlns:p14="http://schemas.microsoft.com/office/powerpoint/2010/main" val="35998726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84933CE8-8F1E-08DA-4407-950546B15731}"/>
              </a:ext>
            </a:extLst>
          </p:cNvPr>
          <p:cNvSpPr>
            <a:spLocks noGrp="1"/>
          </p:cNvSpPr>
          <p:nvPr>
            <p:ph type="dt" sz="half" idx="10"/>
          </p:nvPr>
        </p:nvSpPr>
        <p:spPr/>
        <p:txBody>
          <a:bodyPr/>
          <a:lstStyle>
            <a:lvl1pPr>
              <a:defRPr/>
            </a:lvl1pPr>
          </a:lstStyle>
          <a:p>
            <a:pPr>
              <a:defRPr/>
            </a:pPr>
            <a:fld id="{55FBD6C6-B1BE-4B52-8A75-97920725AA88}" type="datetimeFigureOut">
              <a:rPr lang="it-IT"/>
              <a:pPr>
                <a:defRPr/>
              </a:pPr>
              <a:t>26/01/2024</a:t>
            </a:fld>
            <a:endParaRPr lang="it-IT"/>
          </a:p>
        </p:txBody>
      </p:sp>
      <p:sp>
        <p:nvSpPr>
          <p:cNvPr id="5" name="Segnaposto piè di pagina 4">
            <a:extLst>
              <a:ext uri="{FF2B5EF4-FFF2-40B4-BE49-F238E27FC236}">
                <a16:creationId xmlns:a16="http://schemas.microsoft.com/office/drawing/2014/main" id="{66CC8126-205D-514C-23AF-2D4D8704EE54}"/>
              </a:ext>
            </a:extLst>
          </p:cNvPr>
          <p:cNvSpPr>
            <a:spLocks noGrp="1"/>
          </p:cNvSpPr>
          <p:nvPr>
            <p:ph type="ftr" sz="quarter" idx="11"/>
          </p:nvPr>
        </p:nvSpPr>
        <p:spPr/>
        <p:txBody>
          <a:bodyPr/>
          <a:lstStyle>
            <a:lvl1pPr>
              <a:defRPr/>
            </a:lvl1pPr>
          </a:lstStyle>
          <a:p>
            <a:pPr>
              <a:defRPr/>
            </a:pPr>
            <a:endParaRPr lang="it-IT"/>
          </a:p>
        </p:txBody>
      </p:sp>
      <p:sp>
        <p:nvSpPr>
          <p:cNvPr id="6" name="Segnaposto numero diapositiva 5">
            <a:extLst>
              <a:ext uri="{FF2B5EF4-FFF2-40B4-BE49-F238E27FC236}">
                <a16:creationId xmlns:a16="http://schemas.microsoft.com/office/drawing/2014/main" id="{1DC94078-68FE-9B59-C03C-C86CD6AF0A2B}"/>
              </a:ext>
            </a:extLst>
          </p:cNvPr>
          <p:cNvSpPr>
            <a:spLocks noGrp="1"/>
          </p:cNvSpPr>
          <p:nvPr>
            <p:ph type="sldNum" sz="quarter" idx="12"/>
          </p:nvPr>
        </p:nvSpPr>
        <p:spPr/>
        <p:txBody>
          <a:bodyPr/>
          <a:lstStyle>
            <a:lvl1pPr>
              <a:defRPr/>
            </a:lvl1pPr>
          </a:lstStyle>
          <a:p>
            <a:pPr>
              <a:defRPr/>
            </a:pPr>
            <a:fld id="{94A286A1-194C-495D-9EBD-2C0277F617EC}" type="slidenum">
              <a:rPr lang="it-IT" altLang="it-IT"/>
              <a:pPr>
                <a:defRPr/>
              </a:pPr>
              <a:t>‹#›</a:t>
            </a:fld>
            <a:endParaRPr lang="it-IT" altLang="it-IT"/>
          </a:p>
        </p:txBody>
      </p:sp>
    </p:spTree>
    <p:extLst>
      <p:ext uri="{BB962C8B-B14F-4D97-AF65-F5344CB8AC3E}">
        <p14:creationId xmlns:p14="http://schemas.microsoft.com/office/powerpoint/2010/main" val="35001073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a:extLst>
              <a:ext uri="{FF2B5EF4-FFF2-40B4-BE49-F238E27FC236}">
                <a16:creationId xmlns:a16="http://schemas.microsoft.com/office/drawing/2014/main" id="{9C8E1F59-C4F9-4368-90A6-15422B2C05E1}"/>
              </a:ext>
            </a:extLst>
          </p:cNvPr>
          <p:cNvSpPr>
            <a:spLocks noGrp="1"/>
          </p:cNvSpPr>
          <p:nvPr>
            <p:ph type="dt" sz="half" idx="10"/>
          </p:nvPr>
        </p:nvSpPr>
        <p:spPr/>
        <p:txBody>
          <a:bodyPr/>
          <a:lstStyle>
            <a:lvl1pPr eaLnBrk="0" fontAlgn="base" hangingPunct="0">
              <a:spcBef>
                <a:spcPct val="0"/>
              </a:spcBef>
              <a:spcAft>
                <a:spcPct val="0"/>
              </a:spcAft>
              <a:defRPr>
                <a:latin typeface="Calibri" panose="020F0502020204030204" pitchFamily="34" charset="0"/>
              </a:defRPr>
            </a:lvl1pPr>
          </a:lstStyle>
          <a:p>
            <a:pPr>
              <a:defRPr/>
            </a:pPr>
            <a:fld id="{4EDC0702-C161-4973-95BD-5B0D68EE02D6}" type="datetimeFigureOut">
              <a:rPr lang="it-IT"/>
              <a:pPr>
                <a:defRPr/>
              </a:pPr>
              <a:t>26/01/2024</a:t>
            </a:fld>
            <a:endParaRPr lang="it-IT"/>
          </a:p>
        </p:txBody>
      </p:sp>
      <p:sp>
        <p:nvSpPr>
          <p:cNvPr id="4" name="Segnaposto piè di pagina 3">
            <a:extLst>
              <a:ext uri="{FF2B5EF4-FFF2-40B4-BE49-F238E27FC236}">
                <a16:creationId xmlns:a16="http://schemas.microsoft.com/office/drawing/2014/main" id="{E994C818-824E-4E17-B8CB-0D6E88C906E5}"/>
              </a:ext>
            </a:extLst>
          </p:cNvPr>
          <p:cNvSpPr>
            <a:spLocks noGrp="1"/>
          </p:cNvSpPr>
          <p:nvPr>
            <p:ph type="ftr" sz="quarter" idx="11"/>
          </p:nvPr>
        </p:nvSpPr>
        <p:spPr/>
        <p:txBody>
          <a:bodyPr/>
          <a:lstStyle>
            <a:lvl1pPr eaLnBrk="0" fontAlgn="base" hangingPunct="0">
              <a:spcBef>
                <a:spcPct val="0"/>
              </a:spcBef>
              <a:spcAft>
                <a:spcPct val="0"/>
              </a:spcAft>
              <a:defRPr>
                <a:latin typeface="Calibri" panose="020F0502020204030204" pitchFamily="34" charset="0"/>
              </a:defRPr>
            </a:lvl1pPr>
          </a:lstStyle>
          <a:p>
            <a:pPr>
              <a:defRPr/>
            </a:pPr>
            <a:endParaRPr lang="it-IT"/>
          </a:p>
        </p:txBody>
      </p:sp>
      <p:sp>
        <p:nvSpPr>
          <p:cNvPr id="5" name="Segnaposto numero diapositiva 4">
            <a:extLst>
              <a:ext uri="{FF2B5EF4-FFF2-40B4-BE49-F238E27FC236}">
                <a16:creationId xmlns:a16="http://schemas.microsoft.com/office/drawing/2014/main" id="{62B95493-29ED-4CAA-9756-D3DD98AC14B2}"/>
              </a:ext>
            </a:extLst>
          </p:cNvPr>
          <p:cNvSpPr>
            <a:spLocks noGrp="1"/>
          </p:cNvSpPr>
          <p:nvPr>
            <p:ph type="sldNum" sz="quarter" idx="12"/>
          </p:nvPr>
        </p:nvSpPr>
        <p:spPr/>
        <p:txBody>
          <a:bodyPr/>
          <a:lstStyle>
            <a:lvl1pPr eaLnBrk="0" hangingPunct="0">
              <a:defRPr/>
            </a:lvl1pPr>
          </a:lstStyle>
          <a:p>
            <a:pPr>
              <a:defRPr/>
            </a:pPr>
            <a:fld id="{DEBE4CF9-3C9A-4C49-845A-4613A66F1DCD}" type="slidenum">
              <a:rPr lang="it-IT" altLang="it-IT"/>
              <a:pPr>
                <a:defRPr/>
              </a:pPr>
              <a:t>‹#›</a:t>
            </a:fld>
            <a:endParaRPr lang="it-IT" altLang="it-IT"/>
          </a:p>
        </p:txBody>
      </p:sp>
    </p:spTree>
    <p:extLst>
      <p:ext uri="{BB962C8B-B14F-4D97-AF65-F5344CB8AC3E}">
        <p14:creationId xmlns:p14="http://schemas.microsoft.com/office/powerpoint/2010/main" val="6657059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hapter Slid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85" y="0"/>
            <a:ext cx="12189630" cy="68580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11" name="Title 1"/>
          <p:cNvSpPr>
            <a:spLocks noGrp="1"/>
          </p:cNvSpPr>
          <p:nvPr>
            <p:ph type="ctrTitle" hasCustomPrompt="1"/>
          </p:nvPr>
        </p:nvSpPr>
        <p:spPr>
          <a:xfrm>
            <a:off x="1077013" y="1852061"/>
            <a:ext cx="10156297" cy="1749286"/>
          </a:xfrm>
        </p:spPr>
        <p:txBody>
          <a:bodyPr anchor="t" anchorCtr="0">
            <a:noAutofit/>
          </a:bodyPr>
          <a:lstStyle>
            <a:lvl1pPr algn="l">
              <a:defRPr sz="6000">
                <a:solidFill>
                  <a:schemeClr val="tx2"/>
                </a:solidFill>
              </a:defRPr>
            </a:lvl1pPr>
          </a:lstStyle>
          <a:p>
            <a:r>
              <a:rPr lang="en-US" dirty="0"/>
              <a:t>Click to edit Master </a:t>
            </a:r>
            <a:br>
              <a:rPr lang="en-US" dirty="0"/>
            </a:br>
            <a:r>
              <a:rPr lang="en-US" dirty="0"/>
              <a:t>title style</a:t>
            </a:r>
            <a:endParaRPr lang="en-GB" dirty="0"/>
          </a:p>
        </p:txBody>
      </p:sp>
      <p:sp>
        <p:nvSpPr>
          <p:cNvPr id="14" name="Subtitle 2"/>
          <p:cNvSpPr>
            <a:spLocks noGrp="1"/>
          </p:cNvSpPr>
          <p:nvPr>
            <p:ph type="subTitle" idx="1"/>
          </p:nvPr>
        </p:nvSpPr>
        <p:spPr>
          <a:xfrm>
            <a:off x="1077012" y="1280970"/>
            <a:ext cx="10156297" cy="488568"/>
          </a:xfrm>
        </p:spPr>
        <p:txBody>
          <a:bodyPr>
            <a:noAutofit/>
          </a:bodyPr>
          <a:lstStyle>
            <a:lvl1pPr marL="0" indent="0" algn="l">
              <a:buNone/>
              <a:defRPr sz="2400" b="1" cap="all" spc="3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cxnSp>
        <p:nvCxnSpPr>
          <p:cNvPr id="3" name="Straight Connector 2"/>
          <p:cNvCxnSpPr/>
          <p:nvPr userDrawn="1"/>
        </p:nvCxnSpPr>
        <p:spPr>
          <a:xfrm>
            <a:off x="1077013" y="1122363"/>
            <a:ext cx="10156296" cy="3446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5906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hapter Slid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85" y="1523"/>
            <a:ext cx="12189629" cy="6854953"/>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11" name="Title 1"/>
          <p:cNvSpPr>
            <a:spLocks noGrp="1"/>
          </p:cNvSpPr>
          <p:nvPr>
            <p:ph type="ctrTitle" hasCustomPrompt="1"/>
          </p:nvPr>
        </p:nvSpPr>
        <p:spPr>
          <a:xfrm>
            <a:off x="1077013" y="1852061"/>
            <a:ext cx="10156297" cy="1749286"/>
          </a:xfrm>
        </p:spPr>
        <p:txBody>
          <a:bodyPr anchor="t" anchorCtr="0">
            <a:noAutofit/>
          </a:bodyPr>
          <a:lstStyle>
            <a:lvl1pPr algn="l">
              <a:defRPr sz="6000">
                <a:solidFill>
                  <a:schemeClr val="tx2"/>
                </a:solidFill>
              </a:defRPr>
            </a:lvl1pPr>
          </a:lstStyle>
          <a:p>
            <a:r>
              <a:rPr lang="en-US" dirty="0"/>
              <a:t>Click to edit Master </a:t>
            </a:r>
            <a:br>
              <a:rPr lang="en-US" dirty="0"/>
            </a:br>
            <a:r>
              <a:rPr lang="en-US" dirty="0"/>
              <a:t>title style</a:t>
            </a:r>
            <a:endParaRPr lang="en-GB" dirty="0"/>
          </a:p>
        </p:txBody>
      </p:sp>
      <p:sp>
        <p:nvSpPr>
          <p:cNvPr id="14" name="Subtitle 2"/>
          <p:cNvSpPr>
            <a:spLocks noGrp="1"/>
          </p:cNvSpPr>
          <p:nvPr>
            <p:ph type="subTitle" idx="1"/>
          </p:nvPr>
        </p:nvSpPr>
        <p:spPr>
          <a:xfrm>
            <a:off x="1077012" y="1280970"/>
            <a:ext cx="10156297" cy="488568"/>
          </a:xfrm>
        </p:spPr>
        <p:txBody>
          <a:bodyPr>
            <a:noAutofit/>
          </a:bodyPr>
          <a:lstStyle>
            <a:lvl1pPr marL="0" indent="0" algn="l">
              <a:buNone/>
              <a:defRPr sz="2400" b="1" cap="all" spc="3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cxnSp>
        <p:nvCxnSpPr>
          <p:cNvPr id="3" name="Straight Connector 2"/>
          <p:cNvCxnSpPr/>
          <p:nvPr userDrawn="1"/>
        </p:nvCxnSpPr>
        <p:spPr>
          <a:xfrm>
            <a:off x="1077013" y="1122363"/>
            <a:ext cx="10156296" cy="3446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81429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pter Slid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7" name="Title 1"/>
          <p:cNvSpPr>
            <a:spLocks noGrp="1"/>
          </p:cNvSpPr>
          <p:nvPr>
            <p:ph type="ctrTitle" hasCustomPrompt="1"/>
          </p:nvPr>
        </p:nvSpPr>
        <p:spPr>
          <a:xfrm>
            <a:off x="1077013" y="1852061"/>
            <a:ext cx="10156297" cy="1749286"/>
          </a:xfrm>
        </p:spPr>
        <p:txBody>
          <a:bodyPr anchor="t" anchorCtr="0">
            <a:noAutofit/>
          </a:bodyPr>
          <a:lstStyle>
            <a:lvl1pPr algn="l">
              <a:defRPr sz="6000">
                <a:solidFill>
                  <a:schemeClr val="tx2"/>
                </a:solidFill>
              </a:defRPr>
            </a:lvl1pPr>
          </a:lstStyle>
          <a:p>
            <a:r>
              <a:rPr lang="en-US" dirty="0"/>
              <a:t>Click to edit Master </a:t>
            </a:r>
            <a:br>
              <a:rPr lang="en-US" dirty="0"/>
            </a:br>
            <a:r>
              <a:rPr lang="en-US" dirty="0"/>
              <a:t>title style</a:t>
            </a:r>
            <a:endParaRPr lang="en-GB" dirty="0"/>
          </a:p>
        </p:txBody>
      </p:sp>
      <p:sp>
        <p:nvSpPr>
          <p:cNvPr id="8" name="Subtitle 2"/>
          <p:cNvSpPr>
            <a:spLocks noGrp="1"/>
          </p:cNvSpPr>
          <p:nvPr>
            <p:ph type="subTitle" idx="1"/>
          </p:nvPr>
        </p:nvSpPr>
        <p:spPr>
          <a:xfrm>
            <a:off x="1077012" y="1280970"/>
            <a:ext cx="10156297" cy="488568"/>
          </a:xfrm>
        </p:spPr>
        <p:txBody>
          <a:bodyPr>
            <a:noAutofit/>
          </a:bodyPr>
          <a:lstStyle>
            <a:lvl1pPr marL="0" indent="0" algn="l">
              <a:buNone/>
              <a:defRPr sz="2400" b="1" cap="all" spc="3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cxnSp>
        <p:nvCxnSpPr>
          <p:cNvPr id="10" name="Straight Connector 9"/>
          <p:cNvCxnSpPr/>
          <p:nvPr userDrawn="1"/>
        </p:nvCxnSpPr>
        <p:spPr>
          <a:xfrm>
            <a:off x="1077013" y="1122363"/>
            <a:ext cx="10156296" cy="3446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00815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Chapter Slid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85" y="0"/>
            <a:ext cx="12189630" cy="68580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7" name="Title 1"/>
          <p:cNvSpPr>
            <a:spLocks noGrp="1"/>
          </p:cNvSpPr>
          <p:nvPr>
            <p:ph type="ctrTitle" hasCustomPrompt="1"/>
          </p:nvPr>
        </p:nvSpPr>
        <p:spPr>
          <a:xfrm>
            <a:off x="1077013" y="1852061"/>
            <a:ext cx="10156297" cy="1749286"/>
          </a:xfrm>
        </p:spPr>
        <p:txBody>
          <a:bodyPr anchor="t" anchorCtr="0">
            <a:noAutofit/>
          </a:bodyPr>
          <a:lstStyle>
            <a:lvl1pPr algn="l">
              <a:defRPr sz="6000">
                <a:solidFill>
                  <a:schemeClr val="tx2"/>
                </a:solidFill>
              </a:defRPr>
            </a:lvl1pPr>
          </a:lstStyle>
          <a:p>
            <a:r>
              <a:rPr lang="en-US" dirty="0"/>
              <a:t>Click to edit Master </a:t>
            </a:r>
            <a:br>
              <a:rPr lang="en-US" dirty="0"/>
            </a:br>
            <a:r>
              <a:rPr lang="en-US" dirty="0"/>
              <a:t>title style</a:t>
            </a:r>
            <a:endParaRPr lang="en-GB" dirty="0"/>
          </a:p>
        </p:txBody>
      </p:sp>
      <p:sp>
        <p:nvSpPr>
          <p:cNvPr id="8" name="Subtitle 2"/>
          <p:cNvSpPr>
            <a:spLocks noGrp="1"/>
          </p:cNvSpPr>
          <p:nvPr>
            <p:ph type="subTitle" idx="1"/>
          </p:nvPr>
        </p:nvSpPr>
        <p:spPr>
          <a:xfrm>
            <a:off x="1077012" y="1280970"/>
            <a:ext cx="10156297" cy="488568"/>
          </a:xfrm>
        </p:spPr>
        <p:txBody>
          <a:bodyPr>
            <a:noAutofit/>
          </a:bodyPr>
          <a:lstStyle>
            <a:lvl1pPr marL="0" indent="0" algn="l">
              <a:buNone/>
              <a:defRPr sz="2400" b="1" cap="all" spc="3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cxnSp>
        <p:nvCxnSpPr>
          <p:cNvPr id="10" name="Straight Connector 9"/>
          <p:cNvCxnSpPr/>
          <p:nvPr userDrawn="1"/>
        </p:nvCxnSpPr>
        <p:spPr>
          <a:xfrm>
            <a:off x="1077013" y="1122363"/>
            <a:ext cx="10156296" cy="3446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70153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Chapter Slid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7" name="Title 1"/>
          <p:cNvSpPr>
            <a:spLocks noGrp="1"/>
          </p:cNvSpPr>
          <p:nvPr>
            <p:ph type="ctrTitle" hasCustomPrompt="1"/>
          </p:nvPr>
        </p:nvSpPr>
        <p:spPr>
          <a:xfrm>
            <a:off x="1077013" y="1852061"/>
            <a:ext cx="10156297" cy="1749286"/>
          </a:xfrm>
        </p:spPr>
        <p:txBody>
          <a:bodyPr anchor="t" anchorCtr="0">
            <a:noAutofit/>
          </a:bodyPr>
          <a:lstStyle>
            <a:lvl1pPr algn="l">
              <a:defRPr sz="6000">
                <a:solidFill>
                  <a:schemeClr val="tx2"/>
                </a:solidFill>
              </a:defRPr>
            </a:lvl1pPr>
          </a:lstStyle>
          <a:p>
            <a:r>
              <a:rPr lang="en-US" dirty="0"/>
              <a:t>Click to edit Master </a:t>
            </a:r>
            <a:br>
              <a:rPr lang="en-US" dirty="0"/>
            </a:br>
            <a:r>
              <a:rPr lang="en-US" dirty="0"/>
              <a:t>title style</a:t>
            </a:r>
            <a:endParaRPr lang="en-GB" dirty="0"/>
          </a:p>
        </p:txBody>
      </p:sp>
      <p:sp>
        <p:nvSpPr>
          <p:cNvPr id="8" name="Subtitle 2"/>
          <p:cNvSpPr>
            <a:spLocks noGrp="1"/>
          </p:cNvSpPr>
          <p:nvPr>
            <p:ph type="subTitle" idx="1"/>
          </p:nvPr>
        </p:nvSpPr>
        <p:spPr>
          <a:xfrm>
            <a:off x="1077012" y="1280970"/>
            <a:ext cx="10156297" cy="488568"/>
          </a:xfrm>
        </p:spPr>
        <p:txBody>
          <a:bodyPr>
            <a:noAutofit/>
          </a:bodyPr>
          <a:lstStyle>
            <a:lvl1pPr marL="0" indent="0" algn="l">
              <a:buNone/>
              <a:defRPr sz="2400" b="1" cap="all" spc="3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cxnSp>
        <p:nvCxnSpPr>
          <p:cNvPr id="10" name="Straight Connector 9"/>
          <p:cNvCxnSpPr/>
          <p:nvPr userDrawn="1"/>
        </p:nvCxnSpPr>
        <p:spPr>
          <a:xfrm>
            <a:off x="1077013" y="1122363"/>
            <a:ext cx="8190973" cy="2779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34245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Chapter Slid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185" y="0"/>
            <a:ext cx="12189630" cy="68580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7" name="Title 1"/>
          <p:cNvSpPr>
            <a:spLocks noGrp="1"/>
          </p:cNvSpPr>
          <p:nvPr>
            <p:ph type="ctrTitle" hasCustomPrompt="1"/>
          </p:nvPr>
        </p:nvSpPr>
        <p:spPr>
          <a:xfrm>
            <a:off x="1077013" y="1852061"/>
            <a:ext cx="10156297" cy="1749286"/>
          </a:xfrm>
        </p:spPr>
        <p:txBody>
          <a:bodyPr anchor="t" anchorCtr="0">
            <a:noAutofit/>
          </a:bodyPr>
          <a:lstStyle>
            <a:lvl1pPr algn="l">
              <a:defRPr sz="6000">
                <a:solidFill>
                  <a:schemeClr val="tx2"/>
                </a:solidFill>
              </a:defRPr>
            </a:lvl1pPr>
          </a:lstStyle>
          <a:p>
            <a:r>
              <a:rPr lang="en-US" dirty="0"/>
              <a:t>Click to edit Master </a:t>
            </a:r>
            <a:br>
              <a:rPr lang="en-US" dirty="0"/>
            </a:br>
            <a:r>
              <a:rPr lang="en-US" dirty="0"/>
              <a:t>title style</a:t>
            </a:r>
            <a:endParaRPr lang="en-GB" dirty="0"/>
          </a:p>
        </p:txBody>
      </p:sp>
      <p:sp>
        <p:nvSpPr>
          <p:cNvPr id="8" name="Subtitle 2"/>
          <p:cNvSpPr>
            <a:spLocks noGrp="1"/>
          </p:cNvSpPr>
          <p:nvPr>
            <p:ph type="subTitle" idx="1"/>
          </p:nvPr>
        </p:nvSpPr>
        <p:spPr>
          <a:xfrm>
            <a:off x="1077012" y="1280970"/>
            <a:ext cx="10156297" cy="488568"/>
          </a:xfrm>
        </p:spPr>
        <p:txBody>
          <a:bodyPr>
            <a:noAutofit/>
          </a:bodyPr>
          <a:lstStyle>
            <a:lvl1pPr marL="0" indent="0" algn="l">
              <a:buNone/>
              <a:defRPr sz="2400" b="1" cap="all" spc="3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cxnSp>
        <p:nvCxnSpPr>
          <p:cNvPr id="10" name="Straight Connector 9"/>
          <p:cNvCxnSpPr/>
          <p:nvPr userDrawn="1"/>
        </p:nvCxnSpPr>
        <p:spPr>
          <a:xfrm>
            <a:off x="1077013" y="1122363"/>
            <a:ext cx="6997604" cy="2374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42305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3" name="Rectangle 2"/>
          <p:cNvSpPr/>
          <p:nvPr userDrawn="1"/>
        </p:nvSpPr>
        <p:spPr>
          <a:xfrm>
            <a:off x="1071350" y="1047443"/>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Connector 18"/>
          <p:cNvCxnSpPr/>
          <p:nvPr userDrawn="1"/>
        </p:nvCxnSpPr>
        <p:spPr>
          <a:xfrm>
            <a:off x="2194813"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071350" y="1499645"/>
            <a:ext cx="10065224" cy="2865490"/>
          </a:xfrm>
        </p:spPr>
        <p:txBody>
          <a:bodyPr wrap="square" anchor="ctr" anchorCtr="0">
            <a:noAutofit/>
          </a:bodyPr>
          <a:lstStyle>
            <a:lvl1pPr algn="ctr">
              <a:defRPr sz="3600" b="0">
                <a:solidFill>
                  <a:schemeClr val="accent2"/>
                </a:solidFill>
                <a:latin typeface="+mn-lt"/>
              </a:defRPr>
            </a:lvl1pPr>
          </a:lstStyle>
          <a:p>
            <a:r>
              <a:rPr lang="en-US" dirty="0"/>
              <a:t>Enter your testimonial here</a:t>
            </a:r>
            <a:endParaRPr lang="en-GB" dirty="0"/>
          </a:p>
        </p:txBody>
      </p:sp>
      <p:sp>
        <p:nvSpPr>
          <p:cNvPr id="12" name="Subtitle 2"/>
          <p:cNvSpPr>
            <a:spLocks noGrp="1"/>
          </p:cNvSpPr>
          <p:nvPr>
            <p:ph type="subTitle" idx="1" hasCustomPrompt="1"/>
          </p:nvPr>
        </p:nvSpPr>
        <p:spPr>
          <a:xfrm>
            <a:off x="1071349" y="4645214"/>
            <a:ext cx="10098358" cy="294935"/>
          </a:xfrm>
        </p:spPr>
        <p:txBody>
          <a:bodyPr wrap="none" tIns="0" bIns="0">
            <a:noAutofit/>
          </a:bodyPr>
          <a:lstStyle>
            <a:lvl1pPr marL="0" indent="0" algn="ctr">
              <a:buNone/>
              <a:defRPr sz="18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 of speaker</a:t>
            </a:r>
            <a:endParaRPr lang="en-GB"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
        <p:nvSpPr>
          <p:cNvPr id="16" name="Text Placeholder 18"/>
          <p:cNvSpPr>
            <a:spLocks noGrp="1"/>
          </p:cNvSpPr>
          <p:nvPr>
            <p:ph type="body" sz="quarter" idx="13" hasCustomPrompt="1"/>
          </p:nvPr>
        </p:nvSpPr>
        <p:spPr>
          <a:xfrm>
            <a:off x="1071351" y="4945651"/>
            <a:ext cx="10098096" cy="283576"/>
          </a:xfrm>
        </p:spPr>
        <p:txBody>
          <a:bodyPr wrap="none" tIns="0" bIns="0">
            <a:noAutofit/>
          </a:bodyPr>
          <a:lstStyle>
            <a:lvl1pPr marL="0" indent="0" algn="ctr">
              <a:buFontTx/>
              <a:buNone/>
              <a:defRPr sz="1800" i="1">
                <a:solidFill>
                  <a:schemeClr val="tx2"/>
                </a:solidFill>
              </a:defRPr>
            </a:lvl1pPr>
          </a:lstStyle>
          <a:p>
            <a:pPr lvl="0"/>
            <a:r>
              <a:rPr lang="en-US" dirty="0"/>
              <a:t>Profession</a:t>
            </a:r>
          </a:p>
        </p:txBody>
      </p:sp>
      <p:grpSp>
        <p:nvGrpSpPr>
          <p:cNvPr id="5" name="Group 4"/>
          <p:cNvGrpSpPr/>
          <p:nvPr userDrawn="1"/>
        </p:nvGrpSpPr>
        <p:grpSpPr>
          <a:xfrm>
            <a:off x="1849706" y="609539"/>
            <a:ext cx="914400" cy="914400"/>
            <a:chOff x="1849706" y="609539"/>
            <a:chExt cx="914400" cy="914400"/>
          </a:xfrm>
        </p:grpSpPr>
        <p:sp>
          <p:nvSpPr>
            <p:cNvPr id="14" name="Oval 13"/>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27"/>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grpSp>
        <p:nvGrpSpPr>
          <p:cNvPr id="17" name="Group 16"/>
          <p:cNvGrpSpPr/>
          <p:nvPr userDrawn="1"/>
        </p:nvGrpSpPr>
        <p:grpSpPr>
          <a:xfrm rot="10800000">
            <a:off x="9516557" y="5222468"/>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pic>
        <p:nvPicPr>
          <p:cNvPr id="18" name="Picture 17"/>
          <p:cNvPicPr>
            <a:picLocks noChangeAspect="1"/>
          </p:cNvPicPr>
          <p:nvPr userDrawn="1"/>
        </p:nvPicPr>
        <p:blipFill rotWithShape="1">
          <a:blip r:embed="rId4">
            <a:extLst>
              <a:ext uri="{28A0092B-C50C-407E-A947-70E740481C1C}">
                <a14:useLocalDpi xmlns:a14="http://schemas.microsoft.com/office/drawing/2010/main" val="0"/>
              </a:ext>
            </a:extLst>
          </a:blip>
          <a:srcRect l="29644" t="6053" r="30725" b="6244"/>
          <a:stretch/>
        </p:blipFill>
        <p:spPr>
          <a:xfrm>
            <a:off x="429491" y="4461163"/>
            <a:ext cx="1233054" cy="2161309"/>
          </a:xfrm>
          <a:prstGeom prst="rect">
            <a:avLst/>
          </a:prstGeom>
        </p:spPr>
      </p:pic>
    </p:spTree>
    <p:extLst>
      <p:ext uri="{BB962C8B-B14F-4D97-AF65-F5344CB8AC3E}">
        <p14:creationId xmlns:p14="http://schemas.microsoft.com/office/powerpoint/2010/main" val="279872407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
        <p:nvSpPr>
          <p:cNvPr id="3" name="Text Placeholder 2"/>
          <p:cNvSpPr>
            <a:spLocks noGrp="1"/>
          </p:cNvSpPr>
          <p:nvPr>
            <p:ph type="body" idx="1"/>
          </p:nvPr>
        </p:nvSpPr>
        <p:spPr>
          <a:xfrm>
            <a:off x="838200" y="1825625"/>
            <a:ext cx="10515600" cy="3881904"/>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4"/>
          </p:nvPr>
        </p:nvSpPr>
        <p:spPr>
          <a:xfrm>
            <a:off x="838200" y="6131286"/>
            <a:ext cx="2743200" cy="365125"/>
          </a:xfrm>
          <a:prstGeom prst="rect">
            <a:avLst/>
          </a:prstGeom>
        </p:spPr>
        <p:txBody>
          <a:bodyPr vert="horz" lIns="91440" tIns="45720" rIns="91440" bIns="45720" rtlCol="0" anchor="ctr">
            <a:noAutofit/>
          </a:bodyPr>
          <a:lstStyle>
            <a:lvl1pPr algn="l">
              <a:defRPr sz="1200">
                <a:solidFill>
                  <a:schemeClr val="tx1">
                    <a:tint val="75000"/>
                  </a:schemeClr>
                </a:solidFill>
              </a:defRPr>
            </a:lvl1pPr>
          </a:lstStyle>
          <a:p>
            <a:fld id="{F46C79FD-C571-418B-AB0F-5EE936C85276}" type="slidenum">
              <a:rPr lang="en-GB" smtClean="0"/>
              <a:pPr/>
              <a:t>‹#›</a:t>
            </a:fld>
            <a:endParaRPr lang="en-GB" dirty="0"/>
          </a:p>
        </p:txBody>
      </p:sp>
    </p:spTree>
    <p:extLst>
      <p:ext uri="{BB962C8B-B14F-4D97-AF65-F5344CB8AC3E}">
        <p14:creationId xmlns:p14="http://schemas.microsoft.com/office/powerpoint/2010/main" val="11545882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Lst>
  <p:hf sldNum="0" hdr="0" ftr="0" dt="0"/>
  <p:txStyles>
    <p:titleStyle>
      <a:lvl1pPr algn="l" defTabSz="914400" rtl="0" eaLnBrk="1" latinLnBrk="0" hangingPunct="1">
        <a:lnSpc>
          <a:spcPct val="90000"/>
        </a:lnSpc>
        <a:spcBef>
          <a:spcPct val="0"/>
        </a:spcBef>
        <a:buNone/>
        <a:defRPr sz="4000"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s://ec.europa.eu/info/funding-tenders/opportunities/portal/screen/programmes/horizon"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hyperlink" Target="https://ec.europa.eu/info/funding-tenders/opportunities/portal/screen/opportunities/topic-search"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s://ec.europa.eu/info/funding-tenders/opportunities/portal/screen/opportunities/topic-search" TargetMode="Externa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ec.europa.eu/info/funding-tenders/opportunities/portal/screen/how-to-participate/reference-documents;programCode=HORIZON" TargetMode="External"/><Relationship Id="rId1" Type="http://schemas.openxmlformats.org/officeDocument/2006/relationships/slideLayout" Target="../slideLayouts/slideLayout19.xml"/><Relationship Id="rId4" Type="http://schemas.openxmlformats.org/officeDocument/2006/relationships/image" Target="../media/image28.png"/></Relationships>
</file>

<file path=ppt/slides/_rels/slide6.xml.rels><?xml version="1.0" encoding="UTF-8" standalone="yes"?>
<Relationships xmlns="http://schemas.openxmlformats.org/package/2006/relationships"><Relationship Id="rId3" Type="http://schemas.openxmlformats.org/officeDocument/2006/relationships/hyperlink" Target="http://cordis.europa.eu/projects/home_en.html" TargetMode="External"/><Relationship Id="rId2" Type="http://schemas.openxmlformats.org/officeDocument/2006/relationships/hyperlink" Target="https://ec.europa.eu/info/funding-tenders/opportunities/portal/screen/how-to-participate/partner-search" TargetMode="External"/><Relationship Id="rId1" Type="http://schemas.openxmlformats.org/officeDocument/2006/relationships/slideLayout" Target="../slideLayouts/slideLayout19.xml"/><Relationship Id="rId5" Type="http://schemas.openxmlformats.org/officeDocument/2006/relationships/hyperlink" Target="https://www.cost.eu/cost-actions-event/browse-actions/" TargetMode="External"/><Relationship Id="rId4" Type="http://schemas.openxmlformats.org/officeDocument/2006/relationships/hyperlink" Target="https://ec.europa.eu/info/funding-tenders/opportunities/portal/screen/support/ncp"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en-GB" dirty="0"/>
              <a:t>Session 3: Decoding the Call</a:t>
            </a:r>
            <a:endParaRPr lang="de-AT" dirty="0"/>
          </a:p>
        </p:txBody>
      </p:sp>
      <p:sp>
        <p:nvSpPr>
          <p:cNvPr id="3" name="Untertitel 2"/>
          <p:cNvSpPr>
            <a:spLocks noGrp="1"/>
          </p:cNvSpPr>
          <p:nvPr>
            <p:ph type="subTitle" idx="1"/>
          </p:nvPr>
        </p:nvSpPr>
        <p:spPr/>
        <p:txBody>
          <a:bodyPr/>
          <a:lstStyle/>
          <a:p>
            <a:r>
              <a:rPr lang="de-DE" dirty="0" err="1"/>
              <a:t>Proposal</a:t>
            </a:r>
            <a:r>
              <a:rPr lang="de-DE" dirty="0"/>
              <a:t> Writing Camp </a:t>
            </a:r>
            <a:endParaRPr lang="de-AT" dirty="0"/>
          </a:p>
        </p:txBody>
      </p:sp>
      <p:sp>
        <p:nvSpPr>
          <p:cNvPr id="4" name="Rechteck 3"/>
          <p:cNvSpPr/>
          <p:nvPr/>
        </p:nvSpPr>
        <p:spPr>
          <a:xfrm>
            <a:off x="3731288" y="3017577"/>
            <a:ext cx="6096000" cy="923330"/>
          </a:xfrm>
          <a:prstGeom prst="rect">
            <a:avLst/>
          </a:prstGeom>
        </p:spPr>
        <p:txBody>
          <a:bodyPr>
            <a:spAutoFit/>
          </a:bodyPr>
          <a:lstStyle/>
          <a:p>
            <a:pPr marL="342900" marR="0" lvl="0" indent="-342900" algn="l" defTabSz="914400" rtl="0" eaLnBrk="1" fontAlgn="auto" latinLnBrk="0" hangingPunct="1">
              <a:lnSpc>
                <a:spcPct val="100000"/>
              </a:lnSpc>
              <a:spcBef>
                <a:spcPts val="0"/>
              </a:spcBef>
              <a:spcAft>
                <a:spcPts val="0"/>
              </a:spcAft>
              <a:buClr>
                <a:srgbClr val="578DA3"/>
              </a:buClr>
              <a:buSzTx/>
              <a:buFont typeface="+mj-lt"/>
              <a:buAutoNum type="arabicPeriod"/>
              <a:tabLst/>
              <a:defRPr/>
            </a:pPr>
            <a:r>
              <a:rPr kumimoji="0" lang="en-US" sz="1800" b="0" i="0" u="none" strike="noStrike" kern="1200" cap="none" spc="0" normalizeH="0" baseline="0" noProof="0" dirty="0">
                <a:ln>
                  <a:noFill/>
                </a:ln>
                <a:solidFill>
                  <a:srgbClr val="FFFFFF"/>
                </a:solidFill>
                <a:effectLst/>
                <a:uLnTx/>
                <a:uFillTx/>
                <a:latin typeface="Arial"/>
                <a:ea typeface="+mn-ea"/>
                <a:cs typeface="+mn-cs"/>
              </a:rPr>
              <a:t>How to understand and </a:t>
            </a:r>
            <a:r>
              <a:rPr kumimoji="0" lang="en-US" sz="1800" b="0" i="0" u="none" strike="noStrike" kern="1200" cap="none" spc="0" normalizeH="0" baseline="0" noProof="0" dirty="0" err="1">
                <a:ln>
                  <a:noFill/>
                </a:ln>
                <a:solidFill>
                  <a:srgbClr val="FFFFFF"/>
                </a:solidFill>
                <a:effectLst/>
                <a:uLnTx/>
                <a:uFillTx/>
                <a:latin typeface="Arial"/>
                <a:ea typeface="+mn-ea"/>
                <a:cs typeface="+mn-cs"/>
              </a:rPr>
              <a:t>analyse</a:t>
            </a:r>
            <a:r>
              <a:rPr kumimoji="0" lang="en-US" sz="1800" b="0" i="0" u="none" strike="noStrike" kern="1200" cap="none" spc="0" normalizeH="0" baseline="0" noProof="0" dirty="0">
                <a:ln>
                  <a:noFill/>
                </a:ln>
                <a:solidFill>
                  <a:srgbClr val="FFFFFF"/>
                </a:solidFill>
                <a:effectLst/>
                <a:uLnTx/>
                <a:uFillTx/>
                <a:latin typeface="Arial"/>
                <a:ea typeface="+mn-ea"/>
                <a:cs typeface="+mn-cs"/>
              </a:rPr>
              <a:t> a call</a:t>
            </a:r>
          </a:p>
          <a:p>
            <a:pPr marL="342900" marR="0" lvl="0" indent="-342900" algn="l" defTabSz="914400" rtl="0" eaLnBrk="1" fontAlgn="auto" latinLnBrk="0" hangingPunct="1">
              <a:lnSpc>
                <a:spcPct val="100000"/>
              </a:lnSpc>
              <a:spcBef>
                <a:spcPts val="0"/>
              </a:spcBef>
              <a:spcAft>
                <a:spcPts val="0"/>
              </a:spcAft>
              <a:buClr>
                <a:srgbClr val="578DA3"/>
              </a:buClr>
              <a:buSzTx/>
              <a:buFont typeface="+mj-lt"/>
              <a:buAutoNum type="arabicPeriod"/>
              <a:tabLst/>
              <a:defRPr/>
            </a:pPr>
            <a:r>
              <a:rPr kumimoji="0" lang="en-US" sz="1800" b="0" i="0" u="none" strike="noStrike" kern="1200" cap="none" spc="0" normalizeH="0" baseline="0" noProof="0" dirty="0">
                <a:ln>
                  <a:noFill/>
                </a:ln>
                <a:solidFill>
                  <a:srgbClr val="FFFFFF"/>
                </a:solidFill>
                <a:effectLst/>
                <a:uLnTx/>
                <a:uFillTx/>
                <a:latin typeface="Arial"/>
                <a:ea typeface="+mn-ea"/>
                <a:cs typeface="+mn-cs"/>
              </a:rPr>
              <a:t>How to deconstruct a call text</a:t>
            </a:r>
          </a:p>
          <a:p>
            <a:pPr marL="342900" marR="0" lvl="0" indent="-342900" algn="l" defTabSz="914400" rtl="0" eaLnBrk="1" fontAlgn="auto" latinLnBrk="0" hangingPunct="1">
              <a:lnSpc>
                <a:spcPct val="100000"/>
              </a:lnSpc>
              <a:spcBef>
                <a:spcPts val="0"/>
              </a:spcBef>
              <a:spcAft>
                <a:spcPts val="0"/>
              </a:spcAft>
              <a:buClr>
                <a:srgbClr val="578DA3"/>
              </a:buClr>
              <a:buSzTx/>
              <a:buFont typeface="+mj-lt"/>
              <a:buAutoNum type="arabicPeriod"/>
              <a:tabLst/>
              <a:defRPr/>
            </a:pPr>
            <a:r>
              <a:rPr kumimoji="0" lang="en-US" sz="1800" b="0" i="0" u="none" strike="noStrike" kern="1200" cap="none" spc="0" normalizeH="0" baseline="0" noProof="0" dirty="0">
                <a:ln>
                  <a:noFill/>
                </a:ln>
                <a:solidFill>
                  <a:srgbClr val="FFFFFF"/>
                </a:solidFill>
                <a:effectLst/>
                <a:uLnTx/>
                <a:uFillTx/>
                <a:latin typeface="Arial"/>
                <a:ea typeface="+mn-ea"/>
                <a:cs typeface="+mn-cs"/>
              </a:rPr>
              <a:t>Group work: Practical exercise on call decoding</a:t>
            </a:r>
          </a:p>
        </p:txBody>
      </p:sp>
    </p:spTree>
    <p:extLst>
      <p:ext uri="{BB962C8B-B14F-4D97-AF65-F5344CB8AC3E}">
        <p14:creationId xmlns:p14="http://schemas.microsoft.com/office/powerpoint/2010/main" val="37101500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txBox="1">
            <a:spLocks/>
          </p:cNvSpPr>
          <p:nvPr/>
        </p:nvSpPr>
        <p:spPr bwMode="auto">
          <a:xfrm>
            <a:off x="1631504" y="1277938"/>
            <a:ext cx="9001000" cy="316755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358775" indent="-358775" algn="ctr" rtl="0" eaLnBrk="0" fontAlgn="base" hangingPunct="0">
              <a:spcBef>
                <a:spcPct val="0"/>
              </a:spcBef>
              <a:spcAft>
                <a:spcPct val="0"/>
              </a:spcAft>
              <a:defRPr sz="3200" b="1">
                <a:solidFill>
                  <a:srgbClr val="578DA3"/>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marL="358775" marR="0" lvl="0" indent="-358775" algn="ctr" defTabSz="914400" rtl="0" eaLnBrk="0" fontAlgn="base" latinLnBrk="0" hangingPunct="0">
              <a:lnSpc>
                <a:spcPct val="100000"/>
              </a:lnSpc>
              <a:spcBef>
                <a:spcPct val="0"/>
              </a:spcBef>
              <a:spcAft>
                <a:spcPct val="0"/>
              </a:spcAft>
              <a:buClrTx/>
              <a:buSzTx/>
              <a:buFontTx/>
              <a:buNone/>
              <a:tabLst/>
              <a:defRPr/>
            </a:pPr>
            <a:r>
              <a:rPr kumimoji="0" lang="fr-FR" sz="3200" b="1" i="0" u="none" strike="noStrike" kern="1200" cap="none" spc="0" normalizeH="0" baseline="0" noProof="0" dirty="0">
                <a:ln>
                  <a:noFill/>
                </a:ln>
                <a:solidFill>
                  <a:srgbClr val="578DA3"/>
                </a:solidFill>
                <a:effectLst/>
                <a:uLnTx/>
                <a:uFillTx/>
                <a:latin typeface="Arial"/>
                <a:ea typeface="+mj-ea"/>
                <a:cs typeface="+mj-cs"/>
              </a:rPr>
              <a:t>2.</a:t>
            </a:r>
            <a:r>
              <a:rPr kumimoji="0" lang="en-US" sz="3200" b="1" i="0" u="none" strike="noStrike" kern="1200" cap="none" spc="0" normalizeH="0" baseline="0" noProof="0" dirty="0">
                <a:ln>
                  <a:noFill/>
                </a:ln>
                <a:solidFill>
                  <a:srgbClr val="578DA3"/>
                </a:solidFill>
                <a:effectLst/>
                <a:uLnTx/>
                <a:uFillTx/>
                <a:latin typeface="Arial"/>
                <a:ea typeface="+mj-ea"/>
                <a:cs typeface="+mj-cs"/>
              </a:rPr>
              <a:t> How to decode a call text</a:t>
            </a:r>
          </a:p>
          <a:p>
            <a:pPr marL="358775" marR="0" lvl="0" indent="-358775" algn="ctr" defTabSz="914400" rtl="0" eaLnBrk="0" fontAlgn="base" latinLnBrk="0" hangingPunct="0">
              <a:lnSpc>
                <a:spcPct val="100000"/>
              </a:lnSpc>
              <a:spcBef>
                <a:spcPct val="0"/>
              </a:spcBef>
              <a:spcAft>
                <a:spcPct val="0"/>
              </a:spcAft>
              <a:buClrTx/>
              <a:buSzTx/>
              <a:buFontTx/>
              <a:buNone/>
              <a:tabLst/>
              <a:defRPr/>
            </a:pPr>
            <a:endParaRPr kumimoji="0" lang="en-US" sz="3200" b="1" i="0" u="none" strike="noStrike" kern="1200" cap="none" spc="0" normalizeH="0" baseline="0" noProof="0" dirty="0">
              <a:ln>
                <a:noFill/>
              </a:ln>
              <a:solidFill>
                <a:srgbClr val="578DA3"/>
              </a:solidFill>
              <a:effectLst/>
              <a:uLnTx/>
              <a:uFillTx/>
              <a:latin typeface="Arial"/>
              <a:ea typeface="+mj-ea"/>
              <a:cs typeface="+mj-cs"/>
            </a:endParaRPr>
          </a:p>
          <a:p>
            <a:pPr marL="358775" marR="0" lvl="0" indent="-358775" algn="ctr" defTabSz="914400" rtl="0" eaLnBrk="0" fontAlgn="base" latinLnBrk="0" hangingPunct="0">
              <a:lnSpc>
                <a:spcPct val="100000"/>
              </a:lnSpc>
              <a:spcBef>
                <a:spcPct val="0"/>
              </a:spcBef>
              <a:spcAft>
                <a:spcPct val="0"/>
              </a:spcAft>
              <a:buClrTx/>
              <a:buSzTx/>
              <a:buFontTx/>
              <a:buNone/>
              <a:tabLst/>
              <a:defRPr/>
            </a:pPr>
            <a:r>
              <a:rPr kumimoji="0" lang="fr-FR" sz="3200" b="1" i="0" u="none" strike="noStrike" kern="1200" cap="none" spc="0" normalizeH="0" baseline="0" noProof="0" dirty="0">
                <a:ln>
                  <a:noFill/>
                </a:ln>
                <a:solidFill>
                  <a:srgbClr val="578DA3"/>
                </a:solidFill>
                <a:effectLst/>
                <a:uLnTx/>
                <a:uFillTx/>
                <a:latin typeface="Arial"/>
                <a:ea typeface="+mj-ea"/>
                <a:cs typeface="+mj-cs"/>
              </a:rPr>
              <a:t> </a:t>
            </a:r>
            <a:endParaRPr kumimoji="0" lang="en-GB" sz="3200" b="1" i="0" u="none" strike="noStrike" kern="0" cap="none" spc="0" normalizeH="0" baseline="0" noProof="0" dirty="0">
              <a:ln>
                <a:noFill/>
              </a:ln>
              <a:solidFill>
                <a:srgbClr val="578DA3"/>
              </a:solidFill>
              <a:effectLst/>
              <a:uLnTx/>
              <a:uFillTx/>
              <a:latin typeface="Arial"/>
              <a:ea typeface="+mj-ea"/>
              <a:cs typeface="+mj-cs"/>
            </a:endParaRPr>
          </a:p>
        </p:txBody>
      </p:sp>
      <p:sp>
        <p:nvSpPr>
          <p:cNvPr id="2" name="Titel 1"/>
          <p:cNvSpPr>
            <a:spLocks noGrp="1"/>
          </p:cNvSpPr>
          <p:nvPr>
            <p:ph type="title"/>
          </p:nvPr>
        </p:nvSpPr>
        <p:spPr/>
        <p:txBody>
          <a:bodyPr/>
          <a:lstStyle/>
          <a:p>
            <a:endParaRPr lang="de-AT"/>
          </a:p>
        </p:txBody>
      </p:sp>
    </p:spTree>
    <p:extLst>
      <p:ext uri="{BB962C8B-B14F-4D97-AF65-F5344CB8AC3E}">
        <p14:creationId xmlns:p14="http://schemas.microsoft.com/office/powerpoint/2010/main" val="13245702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kern="0" dirty="0"/>
              <a:t>Deconstructing a call text</a:t>
            </a:r>
            <a:br>
              <a:rPr lang="en-GB" kern="0" dirty="0"/>
            </a:br>
            <a:endParaRPr lang="de-AT" dirty="0"/>
          </a:p>
        </p:txBody>
      </p:sp>
      <p:sp>
        <p:nvSpPr>
          <p:cNvPr id="3" name="Inhaltsplatzhalter 2"/>
          <p:cNvSpPr>
            <a:spLocks noGrp="1"/>
          </p:cNvSpPr>
          <p:nvPr>
            <p:ph idx="4294967295"/>
          </p:nvPr>
        </p:nvSpPr>
        <p:spPr>
          <a:xfrm>
            <a:off x="403904" y="1229046"/>
            <a:ext cx="8267142" cy="1135063"/>
          </a:xfrm>
        </p:spPr>
        <p:txBody>
          <a:bodyPr>
            <a:noAutofit/>
          </a:bodyPr>
          <a:lstStyle/>
          <a:p>
            <a:pPr>
              <a:lnSpc>
                <a:spcPct val="150000"/>
              </a:lnSpc>
              <a:buClr>
                <a:schemeClr val="accent1"/>
              </a:buClr>
            </a:pPr>
            <a:r>
              <a:rPr lang="de-DE" b="1" dirty="0" err="1">
                <a:solidFill>
                  <a:schemeClr val="tx1"/>
                </a:solidFill>
              </a:rPr>
              <a:t>Specific</a:t>
            </a:r>
            <a:r>
              <a:rPr lang="de-DE" b="1" dirty="0">
                <a:solidFill>
                  <a:schemeClr val="tx1"/>
                </a:solidFill>
              </a:rPr>
              <a:t> </a:t>
            </a:r>
            <a:r>
              <a:rPr lang="de-DE" b="1" dirty="0" err="1">
                <a:solidFill>
                  <a:schemeClr val="tx1"/>
                </a:solidFill>
              </a:rPr>
              <a:t>Conditions</a:t>
            </a:r>
            <a:r>
              <a:rPr lang="de-DE" b="1" dirty="0">
                <a:solidFill>
                  <a:schemeClr val="tx1"/>
                </a:solidFill>
              </a:rPr>
              <a:t>: </a:t>
            </a:r>
            <a:r>
              <a:rPr lang="de-DE" dirty="0" err="1">
                <a:solidFill>
                  <a:schemeClr val="tx1"/>
                </a:solidFill>
              </a:rPr>
              <a:t>main</a:t>
            </a:r>
            <a:r>
              <a:rPr lang="de-DE" dirty="0">
                <a:solidFill>
                  <a:schemeClr val="tx1"/>
                </a:solidFill>
              </a:rPr>
              <a:t> </a:t>
            </a:r>
            <a:r>
              <a:rPr lang="de-DE" dirty="0" err="1">
                <a:solidFill>
                  <a:schemeClr val="tx1"/>
                </a:solidFill>
              </a:rPr>
              <a:t>information</a:t>
            </a:r>
            <a:r>
              <a:rPr lang="de-DE" dirty="0">
                <a:solidFill>
                  <a:schemeClr val="tx1"/>
                </a:solidFill>
              </a:rPr>
              <a:t> </a:t>
            </a:r>
            <a:r>
              <a:rPr lang="de-DE" dirty="0" err="1">
                <a:solidFill>
                  <a:schemeClr val="tx1"/>
                </a:solidFill>
              </a:rPr>
              <a:t>about</a:t>
            </a:r>
            <a:r>
              <a:rPr lang="de-DE" dirty="0">
                <a:solidFill>
                  <a:schemeClr val="tx1"/>
                </a:solidFill>
              </a:rPr>
              <a:t> </a:t>
            </a:r>
            <a:r>
              <a:rPr lang="de-DE" dirty="0" err="1">
                <a:solidFill>
                  <a:schemeClr val="tx1"/>
                </a:solidFill>
              </a:rPr>
              <a:t>the</a:t>
            </a:r>
            <a:r>
              <a:rPr lang="de-DE" dirty="0">
                <a:solidFill>
                  <a:schemeClr val="tx1"/>
                </a:solidFill>
              </a:rPr>
              <a:t> </a:t>
            </a:r>
            <a:r>
              <a:rPr lang="de-DE" dirty="0" err="1">
                <a:solidFill>
                  <a:schemeClr val="tx1"/>
                </a:solidFill>
              </a:rPr>
              <a:t>call</a:t>
            </a:r>
            <a:endParaRPr lang="de-DE" dirty="0">
              <a:solidFill>
                <a:schemeClr val="tx1"/>
              </a:solidFill>
            </a:endParaRPr>
          </a:p>
          <a:p>
            <a:pPr>
              <a:lnSpc>
                <a:spcPct val="150000"/>
              </a:lnSpc>
              <a:buClr>
                <a:schemeClr val="accent1"/>
              </a:buClr>
            </a:pPr>
            <a:r>
              <a:rPr lang="de-DE" b="1" dirty="0" err="1"/>
              <a:t>Expected</a:t>
            </a:r>
            <a:r>
              <a:rPr lang="de-DE" b="1" dirty="0"/>
              <a:t> Outcomes: </a:t>
            </a:r>
            <a:r>
              <a:rPr lang="de-DE" dirty="0" err="1"/>
              <a:t>what</a:t>
            </a:r>
            <a:r>
              <a:rPr lang="de-DE" dirty="0"/>
              <a:t> </a:t>
            </a:r>
            <a:r>
              <a:rPr lang="de-DE" dirty="0" err="1"/>
              <a:t>is</a:t>
            </a:r>
            <a:r>
              <a:rPr lang="de-DE" dirty="0"/>
              <a:t> </a:t>
            </a:r>
            <a:r>
              <a:rPr lang="de-DE" dirty="0" err="1"/>
              <a:t>supposed</a:t>
            </a:r>
            <a:r>
              <a:rPr lang="de-DE" dirty="0"/>
              <a:t> </a:t>
            </a:r>
            <a:r>
              <a:rPr lang="de-DE" dirty="0" err="1"/>
              <a:t>to</a:t>
            </a:r>
            <a:r>
              <a:rPr lang="de-DE" dirty="0"/>
              <a:t> </a:t>
            </a:r>
            <a:r>
              <a:rPr lang="de-DE" dirty="0" err="1"/>
              <a:t>be</a:t>
            </a:r>
            <a:r>
              <a:rPr lang="de-DE" dirty="0"/>
              <a:t> </a:t>
            </a:r>
            <a:r>
              <a:rPr lang="de-DE" dirty="0" err="1"/>
              <a:t>achieved</a:t>
            </a:r>
            <a:r>
              <a:rPr lang="de-DE" dirty="0"/>
              <a:t> </a:t>
            </a:r>
          </a:p>
          <a:p>
            <a:pPr>
              <a:lnSpc>
                <a:spcPct val="150000"/>
              </a:lnSpc>
              <a:buClr>
                <a:schemeClr val="accent1"/>
              </a:buClr>
            </a:pPr>
            <a:r>
              <a:rPr lang="de-DE" b="1" dirty="0" err="1">
                <a:solidFill>
                  <a:schemeClr val="tx1"/>
                </a:solidFill>
              </a:rPr>
              <a:t>Scope</a:t>
            </a:r>
            <a:r>
              <a:rPr lang="de-DE" b="1" dirty="0">
                <a:solidFill>
                  <a:schemeClr val="tx1"/>
                </a:solidFill>
              </a:rPr>
              <a:t>: </a:t>
            </a:r>
            <a:r>
              <a:rPr lang="de-DE" dirty="0" err="1">
                <a:solidFill>
                  <a:schemeClr val="tx1"/>
                </a:solidFill>
              </a:rPr>
              <a:t>presents</a:t>
            </a:r>
            <a:r>
              <a:rPr lang="de-DE" dirty="0">
                <a:solidFill>
                  <a:schemeClr val="tx1"/>
                </a:solidFill>
              </a:rPr>
              <a:t> </a:t>
            </a:r>
            <a:r>
              <a:rPr lang="de-DE" dirty="0" err="1">
                <a:solidFill>
                  <a:schemeClr val="tx1"/>
                </a:solidFill>
              </a:rPr>
              <a:t>what</a:t>
            </a:r>
            <a:r>
              <a:rPr lang="de-DE" dirty="0">
                <a:solidFill>
                  <a:schemeClr val="tx1"/>
                </a:solidFill>
              </a:rPr>
              <a:t> </a:t>
            </a:r>
            <a:r>
              <a:rPr lang="de-DE" dirty="0" err="1">
                <a:solidFill>
                  <a:schemeClr val="tx1"/>
                </a:solidFill>
              </a:rPr>
              <a:t>exactly</a:t>
            </a:r>
            <a:r>
              <a:rPr lang="de-DE" dirty="0">
                <a:solidFill>
                  <a:schemeClr val="tx1"/>
                </a:solidFill>
              </a:rPr>
              <a:t> </a:t>
            </a:r>
            <a:r>
              <a:rPr lang="de-DE" dirty="0" err="1">
                <a:solidFill>
                  <a:schemeClr val="tx1"/>
                </a:solidFill>
              </a:rPr>
              <a:t>is</a:t>
            </a:r>
            <a:r>
              <a:rPr lang="de-DE" dirty="0">
                <a:solidFill>
                  <a:schemeClr val="tx1"/>
                </a:solidFill>
              </a:rPr>
              <a:t> </a:t>
            </a:r>
            <a:r>
              <a:rPr lang="de-DE" dirty="0" err="1">
                <a:solidFill>
                  <a:schemeClr val="tx1"/>
                </a:solidFill>
              </a:rPr>
              <a:t>expected</a:t>
            </a:r>
            <a:r>
              <a:rPr lang="de-DE" dirty="0">
                <a:solidFill>
                  <a:schemeClr val="tx1"/>
                </a:solidFill>
              </a:rPr>
              <a:t> </a:t>
            </a:r>
            <a:r>
              <a:rPr lang="de-DE" dirty="0" err="1">
                <a:solidFill>
                  <a:schemeClr val="tx1"/>
                </a:solidFill>
              </a:rPr>
              <a:t>to</a:t>
            </a:r>
            <a:r>
              <a:rPr lang="de-DE" dirty="0">
                <a:solidFill>
                  <a:schemeClr val="tx1"/>
                </a:solidFill>
              </a:rPr>
              <a:t> </a:t>
            </a:r>
            <a:r>
              <a:rPr lang="de-DE" dirty="0" err="1">
                <a:solidFill>
                  <a:schemeClr val="tx1"/>
                </a:solidFill>
              </a:rPr>
              <a:t>be</a:t>
            </a:r>
            <a:r>
              <a:rPr lang="de-DE" dirty="0">
                <a:solidFill>
                  <a:schemeClr val="tx1"/>
                </a:solidFill>
              </a:rPr>
              <a:t> </a:t>
            </a:r>
            <a:r>
              <a:rPr lang="de-DE" dirty="0" err="1">
                <a:solidFill>
                  <a:schemeClr val="tx1"/>
                </a:solidFill>
              </a:rPr>
              <a:t>done</a:t>
            </a:r>
            <a:r>
              <a:rPr lang="de-DE" dirty="0">
                <a:solidFill>
                  <a:schemeClr val="tx1"/>
                </a:solidFill>
              </a:rPr>
              <a:t>  </a:t>
            </a:r>
          </a:p>
        </p:txBody>
      </p:sp>
      <p:sp>
        <p:nvSpPr>
          <p:cNvPr id="4" name="Titolo 1"/>
          <p:cNvSpPr txBox="1">
            <a:spLocks/>
          </p:cNvSpPr>
          <p:nvPr/>
        </p:nvSpPr>
        <p:spPr bwMode="auto">
          <a:xfrm>
            <a:off x="2163704" y="867172"/>
            <a:ext cx="6507342" cy="432048"/>
          </a:xfrm>
          <a:prstGeom prst="rect">
            <a:avLst/>
          </a:prstGeom>
          <a:noFill/>
          <a:ln w="9525">
            <a:noFill/>
            <a:miter lim="800000"/>
            <a:headEnd/>
            <a:tailEnd/>
          </a:ln>
        </p:spPr>
        <p:txBody>
          <a:bodyPr vert="horz" wrap="square" lIns="68580" tIns="34290" rIns="68580" bIns="34290" numCol="1" anchor="ctr" anchorCtr="0" compatLnSpc="1">
            <a:prstTxWarp prst="textNoShape">
              <a:avLst/>
            </a:prstTxWarp>
            <a:noAutofit/>
          </a:bodyPr>
          <a:lstStyle>
            <a:lvl1pPr marL="358775" indent="-358775" algn="l" rtl="0" eaLnBrk="0" fontAlgn="base" hangingPunct="0">
              <a:spcBef>
                <a:spcPct val="0"/>
              </a:spcBef>
              <a:spcAft>
                <a:spcPct val="0"/>
              </a:spcAft>
              <a:defRPr sz="2200" b="1">
                <a:solidFill>
                  <a:srgbClr val="578DA3"/>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marL="358775" marR="0" lvl="0" indent="-358775" algn="l" defTabSz="914400" rtl="0" eaLnBrk="0" fontAlgn="base" latinLnBrk="0" hangingPunct="0">
              <a:lnSpc>
                <a:spcPct val="100000"/>
              </a:lnSpc>
              <a:spcBef>
                <a:spcPct val="0"/>
              </a:spcBef>
              <a:spcAft>
                <a:spcPct val="0"/>
              </a:spcAft>
              <a:buClrTx/>
              <a:buSzTx/>
              <a:buFontTx/>
              <a:buNone/>
              <a:tabLst/>
              <a:defRPr/>
            </a:pPr>
            <a:endParaRPr kumimoji="0" lang="en-GB" sz="2400" b="1" i="0" u="none" strike="noStrike" kern="0" cap="none" spc="0" normalizeH="0" baseline="0" noProof="0" dirty="0">
              <a:ln>
                <a:noFill/>
              </a:ln>
              <a:solidFill>
                <a:srgbClr val="931680"/>
              </a:solidFill>
              <a:effectLst/>
              <a:uLnTx/>
              <a:uFillTx/>
              <a:latin typeface="Arial"/>
              <a:ea typeface="+mj-ea"/>
              <a:cs typeface="+mj-cs"/>
            </a:endParaRPr>
          </a:p>
        </p:txBody>
      </p:sp>
      <p:pic>
        <p:nvPicPr>
          <p:cNvPr id="6" name="Picture 2">
            <a:extLst>
              <a:ext uri="{FF2B5EF4-FFF2-40B4-BE49-F238E27FC236}">
                <a16:creationId xmlns:a16="http://schemas.microsoft.com/office/drawing/2014/main" id="{89CA245A-A9AE-FF4F-BDCE-B90D9287575C}"/>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821341" y="1514878"/>
            <a:ext cx="1669027" cy="11220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597550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kern="0" dirty="0"/>
              <a:t>Decoding a call text</a:t>
            </a:r>
            <a:br>
              <a:rPr lang="en-GB" kern="0" dirty="0"/>
            </a:br>
            <a:endParaRPr lang="de-AT" dirty="0"/>
          </a:p>
        </p:txBody>
      </p:sp>
      <p:sp>
        <p:nvSpPr>
          <p:cNvPr id="3" name="Inhaltsplatzhalter 2"/>
          <p:cNvSpPr>
            <a:spLocks noGrp="1"/>
          </p:cNvSpPr>
          <p:nvPr>
            <p:ph idx="4294967295"/>
          </p:nvPr>
        </p:nvSpPr>
        <p:spPr>
          <a:xfrm>
            <a:off x="403904" y="1229046"/>
            <a:ext cx="8267142" cy="1135063"/>
          </a:xfrm>
        </p:spPr>
        <p:txBody>
          <a:bodyPr>
            <a:noAutofit/>
          </a:bodyPr>
          <a:lstStyle/>
          <a:p>
            <a:pPr>
              <a:lnSpc>
                <a:spcPct val="150000"/>
              </a:lnSpc>
              <a:buClr>
                <a:schemeClr val="accent1"/>
              </a:buClr>
            </a:pPr>
            <a:r>
              <a:rPr lang="en-GB" b="1" dirty="0">
                <a:solidFill>
                  <a:schemeClr val="tx1"/>
                </a:solidFill>
              </a:rPr>
              <a:t>Specific Conditions: </a:t>
            </a:r>
            <a:r>
              <a:rPr lang="en-GB" dirty="0">
                <a:solidFill>
                  <a:schemeClr val="tx1"/>
                </a:solidFill>
              </a:rPr>
              <a:t>main information about the call</a:t>
            </a:r>
          </a:p>
          <a:p>
            <a:pPr>
              <a:lnSpc>
                <a:spcPct val="150000"/>
              </a:lnSpc>
              <a:buClr>
                <a:schemeClr val="accent1"/>
              </a:buClr>
            </a:pPr>
            <a:r>
              <a:rPr lang="en-GB" b="1" dirty="0"/>
              <a:t>Expected Outcomes: </a:t>
            </a:r>
            <a:r>
              <a:rPr lang="en-GB" dirty="0"/>
              <a:t>what is supposed to be achieved</a:t>
            </a:r>
          </a:p>
          <a:p>
            <a:pPr marL="0" indent="0">
              <a:lnSpc>
                <a:spcPct val="150000"/>
              </a:lnSpc>
              <a:buClr>
                <a:schemeClr val="accent1"/>
              </a:buClr>
              <a:buNone/>
            </a:pPr>
            <a:endParaRPr lang="de-DE" dirty="0"/>
          </a:p>
          <a:p>
            <a:pPr>
              <a:lnSpc>
                <a:spcPct val="150000"/>
              </a:lnSpc>
              <a:buClr>
                <a:schemeClr val="accent1"/>
              </a:buClr>
            </a:pPr>
            <a:r>
              <a:rPr lang="de-DE" b="1" dirty="0" err="1">
                <a:solidFill>
                  <a:schemeClr val="tx1"/>
                </a:solidFill>
              </a:rPr>
              <a:t>Scope</a:t>
            </a:r>
            <a:r>
              <a:rPr lang="de-DE" b="1" dirty="0">
                <a:solidFill>
                  <a:schemeClr val="tx1"/>
                </a:solidFill>
              </a:rPr>
              <a:t>: </a:t>
            </a:r>
            <a:r>
              <a:rPr lang="de-DE" dirty="0" err="1">
                <a:solidFill>
                  <a:schemeClr val="tx1"/>
                </a:solidFill>
              </a:rPr>
              <a:t>presents</a:t>
            </a:r>
            <a:r>
              <a:rPr lang="de-DE" dirty="0">
                <a:solidFill>
                  <a:schemeClr val="tx1"/>
                </a:solidFill>
              </a:rPr>
              <a:t> </a:t>
            </a:r>
            <a:r>
              <a:rPr lang="de-DE" dirty="0" err="1">
                <a:solidFill>
                  <a:schemeClr val="tx1"/>
                </a:solidFill>
              </a:rPr>
              <a:t>what</a:t>
            </a:r>
            <a:r>
              <a:rPr lang="de-DE" dirty="0">
                <a:solidFill>
                  <a:schemeClr val="tx1"/>
                </a:solidFill>
              </a:rPr>
              <a:t> </a:t>
            </a:r>
            <a:r>
              <a:rPr lang="de-DE" dirty="0" err="1">
                <a:solidFill>
                  <a:schemeClr val="tx1"/>
                </a:solidFill>
              </a:rPr>
              <a:t>exactly</a:t>
            </a:r>
            <a:r>
              <a:rPr lang="de-DE" dirty="0">
                <a:solidFill>
                  <a:schemeClr val="tx1"/>
                </a:solidFill>
              </a:rPr>
              <a:t> </a:t>
            </a:r>
            <a:r>
              <a:rPr lang="de-DE" dirty="0" err="1">
                <a:solidFill>
                  <a:schemeClr val="tx1"/>
                </a:solidFill>
              </a:rPr>
              <a:t>is</a:t>
            </a:r>
            <a:r>
              <a:rPr lang="de-DE" dirty="0">
                <a:solidFill>
                  <a:schemeClr val="tx1"/>
                </a:solidFill>
              </a:rPr>
              <a:t> </a:t>
            </a:r>
            <a:r>
              <a:rPr lang="de-DE" dirty="0" err="1">
                <a:solidFill>
                  <a:schemeClr val="tx1"/>
                </a:solidFill>
              </a:rPr>
              <a:t>expected</a:t>
            </a:r>
            <a:r>
              <a:rPr lang="de-DE" dirty="0">
                <a:solidFill>
                  <a:schemeClr val="tx1"/>
                </a:solidFill>
              </a:rPr>
              <a:t> </a:t>
            </a:r>
            <a:r>
              <a:rPr lang="de-DE" dirty="0" err="1">
                <a:solidFill>
                  <a:schemeClr val="tx1"/>
                </a:solidFill>
              </a:rPr>
              <a:t>to</a:t>
            </a:r>
            <a:r>
              <a:rPr lang="de-DE" dirty="0">
                <a:solidFill>
                  <a:schemeClr val="tx1"/>
                </a:solidFill>
              </a:rPr>
              <a:t> </a:t>
            </a:r>
            <a:r>
              <a:rPr lang="de-DE" dirty="0" err="1">
                <a:solidFill>
                  <a:schemeClr val="tx1"/>
                </a:solidFill>
              </a:rPr>
              <a:t>be</a:t>
            </a:r>
            <a:r>
              <a:rPr lang="de-DE" dirty="0">
                <a:solidFill>
                  <a:schemeClr val="tx1"/>
                </a:solidFill>
              </a:rPr>
              <a:t> </a:t>
            </a:r>
            <a:r>
              <a:rPr lang="de-DE" dirty="0" err="1">
                <a:solidFill>
                  <a:schemeClr val="tx1"/>
                </a:solidFill>
              </a:rPr>
              <a:t>done</a:t>
            </a:r>
            <a:r>
              <a:rPr lang="de-DE" dirty="0">
                <a:solidFill>
                  <a:schemeClr val="tx1"/>
                </a:solidFill>
              </a:rPr>
              <a:t>  </a:t>
            </a:r>
          </a:p>
        </p:txBody>
      </p:sp>
      <p:sp>
        <p:nvSpPr>
          <p:cNvPr id="4" name="Titolo 1"/>
          <p:cNvSpPr txBox="1">
            <a:spLocks/>
          </p:cNvSpPr>
          <p:nvPr/>
        </p:nvSpPr>
        <p:spPr bwMode="auto">
          <a:xfrm>
            <a:off x="2163704" y="867172"/>
            <a:ext cx="6507342" cy="432048"/>
          </a:xfrm>
          <a:prstGeom prst="rect">
            <a:avLst/>
          </a:prstGeom>
          <a:noFill/>
          <a:ln w="9525">
            <a:noFill/>
            <a:miter lim="800000"/>
            <a:headEnd/>
            <a:tailEnd/>
          </a:ln>
        </p:spPr>
        <p:txBody>
          <a:bodyPr vert="horz" wrap="square" lIns="68580" tIns="34290" rIns="68580" bIns="34290" numCol="1" anchor="ctr" anchorCtr="0" compatLnSpc="1">
            <a:prstTxWarp prst="textNoShape">
              <a:avLst/>
            </a:prstTxWarp>
            <a:noAutofit/>
          </a:bodyPr>
          <a:lstStyle>
            <a:lvl1pPr marL="358775" indent="-358775" algn="l" rtl="0" eaLnBrk="0" fontAlgn="base" hangingPunct="0">
              <a:spcBef>
                <a:spcPct val="0"/>
              </a:spcBef>
              <a:spcAft>
                <a:spcPct val="0"/>
              </a:spcAft>
              <a:defRPr sz="2200" b="1">
                <a:solidFill>
                  <a:srgbClr val="578DA3"/>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marL="358775" marR="0" lvl="0" indent="-358775" algn="l" defTabSz="914400" rtl="0" eaLnBrk="0" fontAlgn="base" latinLnBrk="0" hangingPunct="0">
              <a:lnSpc>
                <a:spcPct val="100000"/>
              </a:lnSpc>
              <a:spcBef>
                <a:spcPct val="0"/>
              </a:spcBef>
              <a:spcAft>
                <a:spcPct val="0"/>
              </a:spcAft>
              <a:buClrTx/>
              <a:buSzTx/>
              <a:buFontTx/>
              <a:buNone/>
              <a:tabLst/>
              <a:defRPr/>
            </a:pPr>
            <a:endParaRPr kumimoji="0" lang="en-GB" sz="2400" b="1" i="0" u="none" strike="noStrike" kern="0" cap="none" spc="0" normalizeH="0" baseline="0" noProof="0" dirty="0">
              <a:ln>
                <a:noFill/>
              </a:ln>
              <a:solidFill>
                <a:srgbClr val="931680"/>
              </a:solidFill>
              <a:effectLst/>
              <a:uLnTx/>
              <a:uFillTx/>
              <a:latin typeface="Arial"/>
              <a:ea typeface="+mj-ea"/>
              <a:cs typeface="+mj-cs"/>
            </a:endParaRPr>
          </a:p>
        </p:txBody>
      </p:sp>
      <p:pic>
        <p:nvPicPr>
          <p:cNvPr id="6" name="Picture 2">
            <a:extLst>
              <a:ext uri="{FF2B5EF4-FFF2-40B4-BE49-F238E27FC236}">
                <a16:creationId xmlns:a16="http://schemas.microsoft.com/office/drawing/2014/main" id="{89CA245A-A9AE-FF4F-BDCE-B90D9287575C}"/>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821341" y="1514878"/>
            <a:ext cx="1669027" cy="11220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urved Right Arrow 4"/>
          <p:cNvSpPr/>
          <p:nvPr/>
        </p:nvSpPr>
        <p:spPr>
          <a:xfrm>
            <a:off x="1472355" y="2636912"/>
            <a:ext cx="650929" cy="655717"/>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srgbClr val="4D4D4D"/>
              </a:solidFill>
              <a:effectLst/>
              <a:uLnTx/>
              <a:uFillTx/>
              <a:latin typeface="Arial"/>
              <a:ea typeface="+mn-ea"/>
              <a:cs typeface="+mn-cs"/>
            </a:endParaRPr>
          </a:p>
        </p:txBody>
      </p:sp>
      <p:sp>
        <p:nvSpPr>
          <p:cNvPr id="8" name="Curved Right Arrow 7"/>
          <p:cNvSpPr/>
          <p:nvPr/>
        </p:nvSpPr>
        <p:spPr>
          <a:xfrm>
            <a:off x="1481792" y="4171259"/>
            <a:ext cx="650929" cy="81921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srgbClr val="4D4D4D"/>
              </a:solidFill>
              <a:effectLst/>
              <a:uLnTx/>
              <a:uFillTx/>
              <a:latin typeface="Arial"/>
              <a:ea typeface="+mn-ea"/>
              <a:cs typeface="+mn-cs"/>
            </a:endParaRPr>
          </a:p>
        </p:txBody>
      </p:sp>
      <p:sp>
        <p:nvSpPr>
          <p:cNvPr id="10" name="Rectangle 9"/>
          <p:cNvSpPr/>
          <p:nvPr/>
        </p:nvSpPr>
        <p:spPr>
          <a:xfrm>
            <a:off x="2557235" y="4577539"/>
            <a:ext cx="4788976" cy="75387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4D4D4D"/>
                </a:solidFill>
                <a:effectLst/>
                <a:uLnTx/>
                <a:uFillTx/>
                <a:latin typeface="Arial"/>
                <a:ea typeface="+mn-ea"/>
                <a:cs typeface="+mn-cs"/>
              </a:rPr>
              <a:t>Research &amp; Innovation Work to be done</a:t>
            </a:r>
            <a:endParaRPr kumimoji="0" lang="el-GR" sz="2800" b="1" i="0" u="none" strike="noStrike" kern="1200" cap="none" spc="0" normalizeH="0" baseline="0" noProof="0" dirty="0">
              <a:ln>
                <a:noFill/>
              </a:ln>
              <a:solidFill>
                <a:srgbClr val="4D4D4D"/>
              </a:solidFill>
              <a:effectLst/>
              <a:uLnTx/>
              <a:uFillTx/>
              <a:latin typeface="Arial"/>
              <a:ea typeface="+mn-ea"/>
              <a:cs typeface="+mn-cs"/>
            </a:endParaRPr>
          </a:p>
        </p:txBody>
      </p:sp>
      <p:sp>
        <p:nvSpPr>
          <p:cNvPr id="11" name="Rectangle 10"/>
          <p:cNvSpPr/>
          <p:nvPr/>
        </p:nvSpPr>
        <p:spPr>
          <a:xfrm>
            <a:off x="8671046" y="4577539"/>
            <a:ext cx="2735707" cy="753878"/>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4D4D4D"/>
                </a:solidFill>
                <a:effectLst/>
                <a:uLnTx/>
                <a:uFillTx/>
                <a:latin typeface="Arial"/>
                <a:ea typeface="+mn-ea"/>
                <a:cs typeface="+mn-cs"/>
              </a:rPr>
              <a:t>Consortium</a:t>
            </a:r>
            <a:endParaRPr kumimoji="0" lang="el-GR" sz="2800" b="1" i="0" u="none" strike="noStrike" kern="1200" cap="none" spc="0" normalizeH="0" baseline="0" noProof="0" dirty="0">
              <a:ln>
                <a:noFill/>
              </a:ln>
              <a:solidFill>
                <a:srgbClr val="4D4D4D"/>
              </a:solidFill>
              <a:effectLst/>
              <a:uLnTx/>
              <a:uFillTx/>
              <a:latin typeface="Arial"/>
              <a:ea typeface="+mn-ea"/>
              <a:cs typeface="+mn-cs"/>
            </a:endParaRPr>
          </a:p>
        </p:txBody>
      </p:sp>
      <p:sp>
        <p:nvSpPr>
          <p:cNvPr id="12" name="Left-Right Arrow 11"/>
          <p:cNvSpPr/>
          <p:nvPr/>
        </p:nvSpPr>
        <p:spPr>
          <a:xfrm>
            <a:off x="7656163" y="4726983"/>
            <a:ext cx="790413" cy="461639"/>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srgbClr val="FFFFFF"/>
              </a:solidFill>
              <a:effectLst/>
              <a:uLnTx/>
              <a:uFillTx/>
              <a:latin typeface="Arial"/>
              <a:ea typeface="+mn-ea"/>
              <a:cs typeface="+mn-cs"/>
            </a:endParaRPr>
          </a:p>
        </p:txBody>
      </p:sp>
      <p:sp>
        <p:nvSpPr>
          <p:cNvPr id="13" name="Rectangle 12"/>
          <p:cNvSpPr/>
          <p:nvPr/>
        </p:nvSpPr>
        <p:spPr>
          <a:xfrm>
            <a:off x="2557235" y="2851688"/>
            <a:ext cx="4788976" cy="557939"/>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4D4D4D"/>
                </a:solidFill>
                <a:effectLst/>
                <a:uLnTx/>
                <a:uFillTx/>
                <a:latin typeface="Arial"/>
                <a:ea typeface="+mn-ea"/>
                <a:cs typeface="+mn-cs"/>
              </a:rPr>
              <a:t>Outcomes …</a:t>
            </a:r>
            <a:r>
              <a:rPr kumimoji="0" lang="en-US" sz="2800" b="1" i="0" u="none" strike="noStrike" kern="1200" cap="none" spc="0" normalizeH="0" baseline="0" noProof="0" dirty="0">
                <a:ln>
                  <a:noFill/>
                </a:ln>
                <a:solidFill>
                  <a:srgbClr val="4D4D4D"/>
                </a:solidFill>
                <a:effectLst/>
                <a:uLnTx/>
                <a:uFillTx/>
                <a:latin typeface="Arial"/>
                <a:ea typeface="+mn-ea"/>
                <a:cs typeface="+mn-cs"/>
                <a:sym typeface="Wingdings" panose="05000000000000000000" pitchFamily="2" charset="2"/>
              </a:rPr>
              <a:t> Impact</a:t>
            </a:r>
            <a:endParaRPr kumimoji="0" lang="el-GR" sz="2800" b="1" i="0" u="none" strike="noStrike" kern="1200" cap="none" spc="0" normalizeH="0" baseline="0" noProof="0" dirty="0">
              <a:ln>
                <a:noFill/>
              </a:ln>
              <a:solidFill>
                <a:srgbClr val="4D4D4D"/>
              </a:solidFill>
              <a:effectLst/>
              <a:uLnTx/>
              <a:uFillTx/>
              <a:latin typeface="Arial"/>
              <a:ea typeface="+mn-ea"/>
              <a:cs typeface="+mn-cs"/>
            </a:endParaRPr>
          </a:p>
        </p:txBody>
      </p:sp>
      <p:sp>
        <p:nvSpPr>
          <p:cNvPr id="14" name="TextBox 13"/>
          <p:cNvSpPr txBox="1"/>
          <p:nvPr/>
        </p:nvSpPr>
        <p:spPr>
          <a:xfrm>
            <a:off x="403904" y="5958326"/>
            <a:ext cx="8140021"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Arial"/>
                <a:ea typeface="+mn-ea"/>
                <a:cs typeface="+mn-cs"/>
                <a:sym typeface="Wingdings" panose="05000000000000000000" pitchFamily="2" charset="2"/>
              </a:rPr>
              <a:t> Check Destination as additional /background information/policy context  (see Work </a:t>
            </a:r>
            <a:r>
              <a:rPr kumimoji="0" lang="en-US" sz="2000" b="1" i="0" u="none" strike="noStrike" kern="1200" cap="none" spc="0" normalizeH="0" baseline="0" noProof="0" dirty="0" err="1">
                <a:ln>
                  <a:noFill/>
                </a:ln>
                <a:solidFill>
                  <a:srgbClr val="FF0000"/>
                </a:solidFill>
                <a:effectLst/>
                <a:uLnTx/>
                <a:uFillTx/>
                <a:latin typeface="Arial"/>
                <a:ea typeface="+mn-ea"/>
                <a:cs typeface="+mn-cs"/>
                <a:sym typeface="Wingdings" panose="05000000000000000000" pitchFamily="2" charset="2"/>
              </a:rPr>
              <a:t>programme</a:t>
            </a:r>
            <a:r>
              <a:rPr kumimoji="0" lang="en-US" sz="2000" b="1" i="0" u="none" strike="noStrike" kern="1200" cap="none" spc="0" normalizeH="0" baseline="0" noProof="0" dirty="0">
                <a:ln>
                  <a:noFill/>
                </a:ln>
                <a:solidFill>
                  <a:srgbClr val="FF0000"/>
                </a:solidFill>
                <a:effectLst/>
                <a:uLnTx/>
                <a:uFillTx/>
                <a:latin typeface="Arial"/>
                <a:ea typeface="+mn-ea"/>
                <a:cs typeface="+mn-cs"/>
                <a:sym typeface="Wingdings" panose="05000000000000000000" pitchFamily="2" charset="2"/>
              </a:rPr>
              <a:t>)</a:t>
            </a:r>
            <a:endParaRPr kumimoji="0" lang="el-GR" sz="2000" b="1" i="0" u="none" strike="noStrike" kern="1200" cap="none" spc="0" normalizeH="0" baseline="0" noProof="0" dirty="0">
              <a:ln>
                <a:noFill/>
              </a:ln>
              <a:solidFill>
                <a:srgbClr val="FF0000"/>
              </a:solidFill>
              <a:effectLst/>
              <a:uLnTx/>
              <a:uFillTx/>
              <a:latin typeface="Arial"/>
              <a:ea typeface="+mn-ea"/>
              <a:cs typeface="+mn-cs"/>
            </a:endParaRPr>
          </a:p>
        </p:txBody>
      </p:sp>
    </p:spTree>
    <p:extLst>
      <p:ext uri="{BB962C8B-B14F-4D97-AF65-F5344CB8AC3E}">
        <p14:creationId xmlns:p14="http://schemas.microsoft.com/office/powerpoint/2010/main" val="263683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txBox="1">
            <a:spLocks/>
          </p:cNvSpPr>
          <p:nvPr/>
        </p:nvSpPr>
        <p:spPr bwMode="auto">
          <a:xfrm>
            <a:off x="1631504" y="127565"/>
            <a:ext cx="9001000" cy="219368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358775" indent="-358775" algn="ctr" rtl="0" eaLnBrk="0" fontAlgn="base" hangingPunct="0">
              <a:spcBef>
                <a:spcPct val="0"/>
              </a:spcBef>
              <a:spcAft>
                <a:spcPct val="0"/>
              </a:spcAft>
              <a:defRPr sz="3200" b="1">
                <a:solidFill>
                  <a:srgbClr val="578DA3"/>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marL="358775" marR="0" lvl="0" indent="-358775" algn="ctr" defTabSz="914400" rtl="0" eaLnBrk="0" fontAlgn="base" latinLnBrk="0" hangingPunct="0">
              <a:lnSpc>
                <a:spcPct val="100000"/>
              </a:lnSpc>
              <a:spcBef>
                <a:spcPct val="0"/>
              </a:spcBef>
              <a:spcAft>
                <a:spcPct val="0"/>
              </a:spcAft>
              <a:buClrTx/>
              <a:buSzTx/>
              <a:buFontTx/>
              <a:buNone/>
              <a:tabLst/>
              <a:defRPr/>
            </a:pPr>
            <a:r>
              <a:rPr kumimoji="0" lang="fr-FR" sz="3200" b="1" i="0" u="none" strike="noStrike" kern="1200" cap="none" spc="0" normalizeH="0" baseline="0" noProof="0" dirty="0">
                <a:ln>
                  <a:noFill/>
                </a:ln>
                <a:solidFill>
                  <a:srgbClr val="578DA3"/>
                </a:solidFill>
                <a:effectLst/>
                <a:uLnTx/>
                <a:uFillTx/>
                <a:latin typeface="Arial"/>
                <a:ea typeface="+mj-ea"/>
                <a:cs typeface="+mj-cs"/>
              </a:rPr>
              <a:t>3.</a:t>
            </a:r>
            <a:r>
              <a:rPr kumimoji="0" lang="en-US" sz="3200" b="1" i="0" u="none" strike="noStrike" kern="1200" cap="none" spc="0" normalizeH="0" baseline="0" noProof="0" dirty="0">
                <a:ln>
                  <a:noFill/>
                </a:ln>
                <a:solidFill>
                  <a:srgbClr val="578DA3"/>
                </a:solidFill>
                <a:effectLst/>
                <a:uLnTx/>
                <a:uFillTx/>
                <a:latin typeface="Arial"/>
                <a:ea typeface="+mj-ea"/>
                <a:cs typeface="+mj-cs"/>
              </a:rPr>
              <a:t> How to deconstruct a call text</a:t>
            </a:r>
          </a:p>
          <a:p>
            <a:pPr marL="358775" marR="0" lvl="0" indent="-358775"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578DA3"/>
                </a:solidFill>
                <a:effectLst/>
                <a:uLnTx/>
                <a:uFillTx/>
                <a:latin typeface="Arial"/>
                <a:ea typeface="+mj-ea"/>
                <a:cs typeface="+mj-cs"/>
              </a:rPr>
              <a:t>Group Work</a:t>
            </a:r>
          </a:p>
          <a:p>
            <a:pPr marL="358775" marR="0" lvl="0" indent="-358775" algn="ctr" defTabSz="914400" rtl="0" eaLnBrk="0" fontAlgn="base" latinLnBrk="0" hangingPunct="0">
              <a:lnSpc>
                <a:spcPct val="100000"/>
              </a:lnSpc>
              <a:spcBef>
                <a:spcPct val="0"/>
              </a:spcBef>
              <a:spcAft>
                <a:spcPct val="0"/>
              </a:spcAft>
              <a:buClrTx/>
              <a:buSzTx/>
              <a:buFontTx/>
              <a:buNone/>
              <a:tabLst/>
              <a:defRPr/>
            </a:pPr>
            <a:r>
              <a:rPr kumimoji="0" lang="fr-FR" sz="3200" b="1" i="0" u="none" strike="noStrike" kern="1200" cap="none" spc="0" normalizeH="0" baseline="0" noProof="0" dirty="0">
                <a:ln>
                  <a:noFill/>
                </a:ln>
                <a:solidFill>
                  <a:srgbClr val="578DA3"/>
                </a:solidFill>
                <a:effectLst/>
                <a:uLnTx/>
                <a:uFillTx/>
                <a:latin typeface="Arial"/>
                <a:ea typeface="+mj-ea"/>
                <a:cs typeface="+mj-cs"/>
              </a:rPr>
              <a:t> </a:t>
            </a:r>
            <a:endParaRPr kumimoji="0" lang="en-GB" sz="3200" b="1" i="0" u="none" strike="noStrike" kern="0" cap="none" spc="0" normalizeH="0" baseline="0" noProof="0" dirty="0">
              <a:ln>
                <a:noFill/>
              </a:ln>
              <a:solidFill>
                <a:srgbClr val="578DA3"/>
              </a:solidFill>
              <a:effectLst/>
              <a:uLnTx/>
              <a:uFillTx/>
              <a:latin typeface="Arial"/>
              <a:ea typeface="+mj-ea"/>
              <a:cs typeface="+mj-cs"/>
            </a:endParaRPr>
          </a:p>
        </p:txBody>
      </p:sp>
      <p:sp>
        <p:nvSpPr>
          <p:cNvPr id="3" name="TextBox 2"/>
          <p:cNvSpPr txBox="1"/>
          <p:nvPr/>
        </p:nvSpPr>
        <p:spPr>
          <a:xfrm>
            <a:off x="759417" y="1898804"/>
            <a:ext cx="10647336" cy="32316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D4D4D"/>
                </a:solidFill>
                <a:effectLst/>
                <a:uLnTx/>
                <a:uFillTx/>
                <a:latin typeface="Times New Roman"/>
                <a:ea typeface="Calibri"/>
                <a:cs typeface="+mn-cs"/>
              </a:rPr>
              <a:t> </a:t>
            </a:r>
            <a:endParaRPr kumimoji="0" lang="el-GR" sz="1800" b="0" i="0" u="none" strike="noStrike" kern="1200" cap="none" spc="0" normalizeH="0" baseline="0" noProof="0" dirty="0">
              <a:ln>
                <a:noFill/>
              </a:ln>
              <a:solidFill>
                <a:srgbClr val="4D4D4D"/>
              </a:solidFill>
              <a:effectLst/>
              <a:uLnTx/>
              <a:uFillTx/>
              <a:latin typeface="Times New Roman"/>
              <a:ea typeface="Calibri"/>
              <a:cs typeface="+mn-cs"/>
            </a:endParaRPr>
          </a:p>
          <a:p>
            <a:pPr marL="342900" marR="0" lvl="0" indent="-342900" algn="l" defTabSz="914400" rtl="0" eaLnBrk="1" fontAlgn="auto" latinLnBrk="0" hangingPunct="1">
              <a:lnSpc>
                <a:spcPct val="100000"/>
              </a:lnSpc>
              <a:spcBef>
                <a:spcPts val="0"/>
              </a:spcBef>
              <a:spcAft>
                <a:spcPts val="0"/>
              </a:spcAft>
              <a:buClrTx/>
              <a:buSzTx/>
              <a:buFont typeface="Symbol"/>
              <a:buChar char=""/>
              <a:tabLst/>
              <a:defRPr/>
            </a:pPr>
            <a:r>
              <a:rPr kumimoji="0" lang="en-US" sz="2800" b="1" i="0" u="none" strike="noStrike" kern="1200" cap="none" spc="0" normalizeH="0" baseline="0" noProof="0" dirty="0">
                <a:ln>
                  <a:noFill/>
                </a:ln>
                <a:solidFill>
                  <a:srgbClr val="4D4D4D"/>
                </a:solidFill>
                <a:effectLst/>
                <a:uLnTx/>
                <a:uFillTx/>
                <a:latin typeface="Times New Roman"/>
                <a:ea typeface="Calibri"/>
                <a:cs typeface="+mn-cs"/>
              </a:rPr>
              <a:t>Read carefully the </a:t>
            </a:r>
            <a:r>
              <a:rPr kumimoji="0" lang="en-US" sz="2800" b="1" i="1" u="none" strike="noStrike" kern="1200" cap="none" spc="0" normalizeH="0" baseline="0" noProof="0" dirty="0">
                <a:ln>
                  <a:noFill/>
                </a:ln>
                <a:solidFill>
                  <a:srgbClr val="4D4D4D"/>
                </a:solidFill>
                <a:effectLst/>
                <a:uLnTx/>
                <a:uFillTx/>
                <a:latin typeface="Times New Roman"/>
                <a:ea typeface="Calibri"/>
                <a:cs typeface="+mn-cs"/>
              </a:rPr>
              <a:t>Horizon Europe topic </a:t>
            </a:r>
            <a:r>
              <a:rPr kumimoji="0" lang="en-US" sz="2800" b="1" i="0" u="none" strike="noStrike" kern="1200" cap="none" spc="0" normalizeH="0" baseline="0" noProof="0" dirty="0">
                <a:ln>
                  <a:noFill/>
                </a:ln>
                <a:solidFill>
                  <a:srgbClr val="4D4D4D"/>
                </a:solidFill>
                <a:effectLst/>
                <a:uLnTx/>
                <a:uFillTx/>
                <a:latin typeface="Times New Roman"/>
                <a:ea typeface="Calibri"/>
                <a:cs typeface="+mn-cs"/>
              </a:rPr>
              <a:t>chosen as an example for the hands-on exercise;</a:t>
            </a:r>
          </a:p>
          <a:p>
            <a:pPr marL="342900" marR="0" lvl="0" indent="-342900" algn="l" defTabSz="914400" rtl="0" eaLnBrk="1" fontAlgn="auto" latinLnBrk="0" hangingPunct="1">
              <a:lnSpc>
                <a:spcPct val="100000"/>
              </a:lnSpc>
              <a:spcBef>
                <a:spcPts val="0"/>
              </a:spcBef>
              <a:spcAft>
                <a:spcPts val="0"/>
              </a:spcAft>
              <a:buClrTx/>
              <a:buSzTx/>
              <a:buFont typeface="Symbol"/>
              <a:buChar char=""/>
              <a:tabLst/>
              <a:defRPr/>
            </a:pPr>
            <a:endParaRPr kumimoji="0" lang="el-GR" sz="2800" b="0" i="0" u="none" strike="noStrike" kern="1200" cap="none" spc="0" normalizeH="0" baseline="0" noProof="0" dirty="0">
              <a:ln>
                <a:noFill/>
              </a:ln>
              <a:solidFill>
                <a:srgbClr val="4D4D4D"/>
              </a:solidFill>
              <a:effectLst/>
              <a:uLnTx/>
              <a:uFillTx/>
              <a:latin typeface="Times New Roman"/>
              <a:ea typeface="Calibri"/>
              <a:cs typeface="+mn-cs"/>
            </a:endParaRPr>
          </a:p>
          <a:p>
            <a:pPr marL="342900" marR="0" lvl="0" indent="-342900" algn="l" defTabSz="914400" rtl="0" eaLnBrk="1" fontAlgn="auto" latinLnBrk="0" hangingPunct="1">
              <a:lnSpc>
                <a:spcPct val="100000"/>
              </a:lnSpc>
              <a:spcBef>
                <a:spcPts val="0"/>
              </a:spcBef>
              <a:spcAft>
                <a:spcPts val="0"/>
              </a:spcAft>
              <a:buClrTx/>
              <a:buSzTx/>
              <a:buFont typeface="Symbol"/>
              <a:buChar char=""/>
              <a:tabLst/>
              <a:defRPr/>
            </a:pPr>
            <a:r>
              <a:rPr kumimoji="0" lang="en-US" sz="2800" b="1" i="0" u="none" strike="noStrike" kern="1200" cap="none" spc="0" normalizeH="0" baseline="0" noProof="0" dirty="0">
                <a:ln>
                  <a:noFill/>
                </a:ln>
                <a:solidFill>
                  <a:srgbClr val="4D4D4D"/>
                </a:solidFill>
                <a:effectLst/>
                <a:uLnTx/>
                <a:uFillTx/>
                <a:latin typeface="Times New Roman"/>
                <a:ea typeface="Calibri"/>
                <a:cs typeface="+mn-cs"/>
              </a:rPr>
              <a:t>Sort the information and highlight all words and sentences related to the </a:t>
            </a:r>
            <a:r>
              <a:rPr kumimoji="0" lang="en-US" sz="2800" b="1" i="0" u="none" strike="noStrike" kern="1200" cap="none" spc="0" normalizeH="0" baseline="0" noProof="0" dirty="0" err="1">
                <a:ln>
                  <a:noFill/>
                </a:ln>
                <a:solidFill>
                  <a:srgbClr val="4D4D4D"/>
                </a:solidFill>
                <a:effectLst/>
                <a:uLnTx/>
                <a:uFillTx/>
                <a:latin typeface="Times New Roman"/>
                <a:ea typeface="Calibri"/>
                <a:cs typeface="+mn-cs"/>
              </a:rPr>
              <a:t>colour</a:t>
            </a:r>
            <a:r>
              <a:rPr kumimoji="0" lang="en-US" sz="2800" b="1" i="0" u="none" strike="noStrike" kern="1200" cap="none" spc="0" normalizeH="0" baseline="0" noProof="0" dirty="0">
                <a:ln>
                  <a:noFill/>
                </a:ln>
                <a:solidFill>
                  <a:srgbClr val="4D4D4D"/>
                </a:solidFill>
                <a:effectLst/>
                <a:uLnTx/>
                <a:uFillTx/>
                <a:latin typeface="Times New Roman"/>
                <a:ea typeface="Calibri"/>
                <a:cs typeface="+mn-cs"/>
              </a:rPr>
              <a:t> code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GR" sz="2800" b="0" i="0" u="none" strike="noStrike" kern="1200" cap="none" spc="0" normalizeH="0" baseline="0" noProof="0" dirty="0">
              <a:ln>
                <a:noFill/>
              </a:ln>
              <a:solidFill>
                <a:srgbClr val="4D4D4D"/>
              </a:solidFill>
              <a:effectLst/>
              <a:uLnTx/>
              <a:uFillTx/>
              <a:latin typeface="Times New Roman"/>
              <a:ea typeface="Calibr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D4D4D"/>
                </a:solidFill>
                <a:effectLst/>
                <a:uLnTx/>
                <a:uFillTx/>
                <a:latin typeface="Times New Roman"/>
                <a:ea typeface="Calibri"/>
                <a:cs typeface="+mn-cs"/>
              </a:rPr>
              <a:t> </a:t>
            </a:r>
            <a:endParaRPr kumimoji="0" lang="el-GR" sz="1800" b="0" i="0" u="none" strike="noStrike" kern="1200" cap="none" spc="0" normalizeH="0" baseline="0" noProof="0" dirty="0">
              <a:ln>
                <a:noFill/>
              </a:ln>
              <a:solidFill>
                <a:srgbClr val="4D4D4D"/>
              </a:solidFill>
              <a:effectLst/>
              <a:uLnTx/>
              <a:uFillTx/>
              <a:latin typeface="Times New Roman"/>
              <a:ea typeface="Calibri"/>
              <a:cs typeface="+mn-cs"/>
            </a:endParaRPr>
          </a:p>
        </p:txBody>
      </p:sp>
      <p:sp>
        <p:nvSpPr>
          <p:cNvPr id="8" name="Rechteck 7">
            <a:extLst>
              <a:ext uri="{FF2B5EF4-FFF2-40B4-BE49-F238E27FC236}">
                <a16:creationId xmlns:a16="http://schemas.microsoft.com/office/drawing/2014/main" id="{FA3CB4AE-4741-4110-82D7-07051AF3ABD6}"/>
              </a:ext>
            </a:extLst>
          </p:cNvPr>
          <p:cNvSpPr/>
          <p:nvPr/>
        </p:nvSpPr>
        <p:spPr>
          <a:xfrm>
            <a:off x="1010818" y="5395394"/>
            <a:ext cx="10256950" cy="92333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4D4D4D"/>
                </a:solidFill>
                <a:effectLst/>
                <a:highlight>
                  <a:srgbClr val="FFFF00"/>
                </a:highlight>
                <a:uLnTx/>
                <a:uFillTx/>
                <a:latin typeface="Times New Roman" panose="02020603050405020304" pitchFamily="18" charset="0"/>
                <a:ea typeface="Times New Roman" panose="02020603050405020304" pitchFamily="18" charset="0"/>
                <a:cs typeface="+mn-cs"/>
              </a:rPr>
              <a:t>Work (</a:t>
            </a:r>
            <a:r>
              <a:rPr kumimoji="0" lang="en-US" sz="1800" b="1" i="0" u="sng" strike="noStrike" kern="1200" cap="none" spc="0" normalizeH="0" baseline="0" noProof="0" dirty="0">
                <a:ln>
                  <a:noFill/>
                </a:ln>
                <a:solidFill>
                  <a:srgbClr val="4D4D4D"/>
                </a:solidFill>
                <a:effectLst/>
                <a:highlight>
                  <a:srgbClr val="FFFF00"/>
                </a:highlight>
                <a:uLnTx/>
                <a:uFillTx/>
                <a:latin typeface="Times New Roman" panose="02020603050405020304" pitchFamily="18" charset="0"/>
                <a:ea typeface="Times New Roman" panose="02020603050405020304" pitchFamily="18" charset="0"/>
                <a:cs typeface="+mn-cs"/>
              </a:rPr>
              <a:t>Underline</a:t>
            </a:r>
            <a:r>
              <a:rPr kumimoji="0" lang="en-US" sz="1800" b="1" i="0" u="none" strike="noStrike" kern="1200" cap="none" spc="0" normalizeH="0" baseline="0" noProof="0" dirty="0">
                <a:ln>
                  <a:noFill/>
                </a:ln>
                <a:solidFill>
                  <a:srgbClr val="4D4D4D"/>
                </a:solidFill>
                <a:effectLst/>
                <a:highlight>
                  <a:srgbClr val="FFFF00"/>
                </a:highlight>
                <a:uLnTx/>
                <a:uFillTx/>
                <a:latin typeface="Times New Roman" panose="02020603050405020304" pitchFamily="18" charset="0"/>
                <a:ea typeface="Times New Roman" panose="02020603050405020304" pitchFamily="18" charset="0"/>
                <a:cs typeface="+mn-cs"/>
              </a:rPr>
              <a:t>)                             </a:t>
            </a:r>
            <a:r>
              <a:rPr kumimoji="0" lang="en-US" sz="1800" b="1" i="0" u="none" strike="noStrike" kern="1200" cap="none" spc="0" normalizeH="0" baseline="0" noProof="0" dirty="0">
                <a:ln>
                  <a:noFill/>
                </a:ln>
                <a:solidFill>
                  <a:srgbClr val="4D4D4D"/>
                </a:solidFill>
                <a:effectLst/>
                <a:highlight>
                  <a:srgbClr val="00FF00"/>
                </a:highlight>
                <a:uLnTx/>
                <a:uFillTx/>
                <a:latin typeface="Times New Roman" panose="02020603050405020304" pitchFamily="18" charset="0"/>
                <a:ea typeface="Times New Roman" panose="02020603050405020304" pitchFamily="18" charset="0"/>
                <a:cs typeface="+mn-cs"/>
              </a:rPr>
              <a:t> Consortium (“C” in margin)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4D4D4D"/>
                </a:solidFill>
                <a:effectLst/>
                <a:highlight>
                  <a:srgbClr val="00FF00"/>
                </a:highlight>
                <a:uLnTx/>
                <a:uFillTx/>
                <a:latin typeface="Times New Roman" panose="02020603050405020304" pitchFamily="18" charset="0"/>
                <a:ea typeface="Times New Roman" panose="02020603050405020304" pitchFamily="18" charset="0"/>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4D4D4D"/>
                </a:solidFill>
                <a:effectLst/>
                <a:highlight>
                  <a:srgbClr val="00FFFF"/>
                </a:highlight>
                <a:uLnTx/>
                <a:uFillTx/>
                <a:latin typeface="Times New Roman" panose="02020603050405020304" pitchFamily="18" charset="0"/>
                <a:ea typeface="Times New Roman" panose="02020603050405020304" pitchFamily="18" charset="0"/>
                <a:cs typeface="+mn-cs"/>
              </a:rPr>
              <a:t> Impact (“I” in margin; at second step/later)         </a:t>
            </a:r>
            <a:r>
              <a:rPr kumimoji="0" lang="en-US" sz="1800" b="1" i="0" u="none" strike="noStrike" kern="1200" cap="none" spc="0" normalizeH="0" baseline="0" noProof="0" dirty="0">
                <a:ln>
                  <a:noFill/>
                </a:ln>
                <a:solidFill>
                  <a:srgbClr val="4D4D4D"/>
                </a:solidFill>
                <a:effectLst/>
                <a:highlight>
                  <a:srgbClr val="FF0000"/>
                </a:highlight>
                <a:uLnTx/>
                <a:uFillTx/>
                <a:latin typeface="Times New Roman" panose="02020603050405020304" pitchFamily="18" charset="0"/>
                <a:ea typeface="Times New Roman" panose="02020603050405020304" pitchFamily="18" charset="0"/>
                <a:cs typeface="+mn-cs"/>
              </a:rPr>
              <a:t>Budget (Circle </a:t>
            </a:r>
            <a:r>
              <a:rPr lang="en-US" b="1" dirty="0">
                <a:solidFill>
                  <a:srgbClr val="4D4D4D"/>
                </a:solidFill>
                <a:highlight>
                  <a:srgbClr val="FF0000"/>
                </a:highlight>
                <a:latin typeface="Times New Roman" panose="02020603050405020304" pitchFamily="18" charset="0"/>
                <a:ea typeface="Times New Roman" panose="02020603050405020304" pitchFamily="18" charset="0"/>
              </a:rPr>
              <a:t>any relative info)</a:t>
            </a:r>
            <a:r>
              <a:rPr kumimoji="0" lang="en-US" sz="1800" b="1" i="0" u="none" strike="noStrike" kern="1200" cap="none" spc="0" normalizeH="0" baseline="0" noProof="0" dirty="0">
                <a:ln>
                  <a:noFill/>
                </a:ln>
                <a:solidFill>
                  <a:srgbClr val="4D4D4D"/>
                </a:solidFill>
                <a:effectLst/>
                <a:highlight>
                  <a:srgbClr val="FF0000"/>
                </a:highlight>
                <a:uLnTx/>
                <a:uFillTx/>
                <a:latin typeface="Times New Roman" panose="02020603050405020304" pitchFamily="18" charset="0"/>
                <a:ea typeface="Times New Roman" panose="02020603050405020304" pitchFamily="18" charset="0"/>
                <a:cs typeface="+mn-cs"/>
              </a:rPr>
              <a:t> </a:t>
            </a:r>
            <a:endParaRPr kumimoji="0" lang="de-DE" sz="1800" b="0" i="0" u="none" strike="noStrike" kern="1200" cap="none" spc="0" normalizeH="0" baseline="0" noProof="0" dirty="0">
              <a:ln>
                <a:noFill/>
              </a:ln>
              <a:solidFill>
                <a:srgbClr val="4D4D4D"/>
              </a:solidFill>
              <a:effectLst/>
              <a:uLnTx/>
              <a:uFillTx/>
              <a:latin typeface="Arial"/>
              <a:ea typeface="+mn-ea"/>
              <a:cs typeface="+mn-cs"/>
            </a:endParaRPr>
          </a:p>
        </p:txBody>
      </p:sp>
    </p:spTree>
    <p:extLst>
      <p:ext uri="{BB962C8B-B14F-4D97-AF65-F5344CB8AC3E}">
        <p14:creationId xmlns:p14="http://schemas.microsoft.com/office/powerpoint/2010/main" val="14859851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559245C-5BD0-C543-A096-9C51C1AB33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84620" y="0"/>
            <a:ext cx="5222759" cy="6858000"/>
          </a:xfrm>
          <a:prstGeom prst="rect">
            <a:avLst/>
          </a:prstGeom>
        </p:spPr>
      </p:pic>
    </p:spTree>
    <p:extLst>
      <p:ext uri="{BB962C8B-B14F-4D97-AF65-F5344CB8AC3E}">
        <p14:creationId xmlns:p14="http://schemas.microsoft.com/office/powerpoint/2010/main" val="19478771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A600E71-485F-04E4-FF88-DDDCA49727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23230" y="0"/>
            <a:ext cx="5145539" cy="6858000"/>
          </a:xfrm>
          <a:prstGeom prst="rect">
            <a:avLst/>
          </a:prstGeom>
        </p:spPr>
      </p:pic>
    </p:spTree>
    <p:extLst>
      <p:ext uri="{BB962C8B-B14F-4D97-AF65-F5344CB8AC3E}">
        <p14:creationId xmlns:p14="http://schemas.microsoft.com/office/powerpoint/2010/main" val="26885876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48319-E9B6-BFC1-E5F9-ECA67F1B8F63}"/>
              </a:ext>
            </a:extLst>
          </p:cNvPr>
          <p:cNvSpPr>
            <a:spLocks noGrp="1"/>
          </p:cNvSpPr>
          <p:nvPr>
            <p:ph type="ctrTitle"/>
          </p:nvPr>
        </p:nvSpPr>
        <p:spPr/>
        <p:txBody>
          <a:bodyPr/>
          <a:lstStyle/>
          <a:p>
            <a:r>
              <a:rPr lang="de-AT" dirty="0"/>
              <a:t>Group WORK – DECODING CALLS</a:t>
            </a:r>
          </a:p>
        </p:txBody>
      </p:sp>
      <p:sp>
        <p:nvSpPr>
          <p:cNvPr id="3" name="Subtitle 2">
            <a:extLst>
              <a:ext uri="{FF2B5EF4-FFF2-40B4-BE49-F238E27FC236}">
                <a16:creationId xmlns:a16="http://schemas.microsoft.com/office/drawing/2014/main" id="{57952728-14C3-25DD-FC44-A29DBF04D415}"/>
              </a:ext>
            </a:extLst>
          </p:cNvPr>
          <p:cNvSpPr>
            <a:spLocks noGrp="1"/>
          </p:cNvSpPr>
          <p:nvPr>
            <p:ph type="subTitle" idx="1"/>
          </p:nvPr>
        </p:nvSpPr>
        <p:spPr/>
        <p:txBody>
          <a:bodyPr/>
          <a:lstStyle/>
          <a:p>
            <a:endParaRPr lang="de-AT"/>
          </a:p>
        </p:txBody>
      </p:sp>
    </p:spTree>
    <p:extLst>
      <p:ext uri="{BB962C8B-B14F-4D97-AF65-F5344CB8AC3E}">
        <p14:creationId xmlns:p14="http://schemas.microsoft.com/office/powerpoint/2010/main" val="10218360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FR" dirty="0"/>
              <a:t>1. </a:t>
            </a:r>
            <a:r>
              <a:rPr lang="fr-FR" dirty="0" err="1"/>
              <a:t>Finding</a:t>
            </a:r>
            <a:r>
              <a:rPr lang="fr-FR" dirty="0"/>
              <a:t>, </a:t>
            </a:r>
            <a:r>
              <a:rPr lang="fr-FR" dirty="0" err="1"/>
              <a:t>understanding</a:t>
            </a:r>
            <a:r>
              <a:rPr lang="fr-FR" dirty="0"/>
              <a:t> and </a:t>
            </a:r>
            <a:r>
              <a:rPr lang="fr-FR" dirty="0" err="1"/>
              <a:t>analysing</a:t>
            </a:r>
            <a:r>
              <a:rPr lang="fr-FR" dirty="0"/>
              <a:t> a call</a:t>
            </a:r>
            <a:br>
              <a:rPr lang="fr-FR" dirty="0"/>
            </a:br>
            <a:r>
              <a:rPr lang="fr-FR" sz="1800" dirty="0">
                <a:hlinkClick r:id="rId3"/>
              </a:rPr>
              <a:t>https://ec.europa.eu/info/funding-tenders/opportunities/portal/screen/programmes/horizon</a:t>
            </a:r>
            <a:r>
              <a:rPr lang="fr-FR" sz="1800" dirty="0"/>
              <a:t> </a:t>
            </a:r>
            <a:br>
              <a:rPr lang="fr-FR" sz="1800" dirty="0"/>
            </a:br>
            <a:r>
              <a:rPr lang="fr-FR" sz="1800" dirty="0">
                <a:hlinkClick r:id="rId4"/>
              </a:rPr>
              <a:t>https://ec.europa.eu/info/funding-tenders/opportunities/portal/screen/opportunities/topic-search</a:t>
            </a:r>
            <a:r>
              <a:rPr lang="fr-FR" sz="1800" dirty="0"/>
              <a:t> </a:t>
            </a:r>
            <a:endParaRPr lang="de-AT" dirty="0"/>
          </a:p>
        </p:txBody>
      </p:sp>
      <p:pic>
        <p:nvPicPr>
          <p:cNvPr id="5" name="Grafik 4"/>
          <p:cNvPicPr>
            <a:picLocks noChangeAspect="1"/>
          </p:cNvPicPr>
          <p:nvPr/>
        </p:nvPicPr>
        <p:blipFill>
          <a:blip r:embed="rId5"/>
          <a:stretch>
            <a:fillRect/>
          </a:stretch>
        </p:blipFill>
        <p:spPr>
          <a:xfrm>
            <a:off x="1926334" y="1669000"/>
            <a:ext cx="8704382" cy="5440239"/>
          </a:xfrm>
          <a:prstGeom prst="rect">
            <a:avLst/>
          </a:prstGeom>
        </p:spPr>
      </p:pic>
    </p:spTree>
    <p:extLst>
      <p:ext uri="{BB962C8B-B14F-4D97-AF65-F5344CB8AC3E}">
        <p14:creationId xmlns:p14="http://schemas.microsoft.com/office/powerpoint/2010/main" val="40445464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endParaRPr lang="de-AT"/>
          </a:p>
        </p:txBody>
      </p:sp>
      <p:sp>
        <p:nvSpPr>
          <p:cNvPr id="5" name="Titel 1"/>
          <p:cNvSpPr>
            <a:spLocks noGrp="1"/>
          </p:cNvSpPr>
          <p:nvPr>
            <p:ph type="title"/>
          </p:nvPr>
        </p:nvSpPr>
        <p:spPr>
          <a:xfrm>
            <a:off x="838200" y="468000"/>
            <a:ext cx="10515600" cy="600164"/>
          </a:xfrm>
        </p:spPr>
        <p:txBody>
          <a:bodyPr/>
          <a:lstStyle/>
          <a:p>
            <a:r>
              <a:rPr lang="fr-FR" dirty="0"/>
              <a:t>Call </a:t>
            </a:r>
            <a:r>
              <a:rPr lang="fr-FR" dirty="0" err="1"/>
              <a:t>example</a:t>
            </a:r>
            <a:br>
              <a:rPr lang="en-GB" kern="0" dirty="0"/>
            </a:br>
            <a:endParaRPr lang="de-AT" dirty="0"/>
          </a:p>
        </p:txBody>
      </p:sp>
      <p:pic>
        <p:nvPicPr>
          <p:cNvPr id="6" name="Grafik 5"/>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137138" y="2180493"/>
            <a:ext cx="9917724" cy="2723103"/>
          </a:xfrm>
          <a:prstGeom prst="rect">
            <a:avLst/>
          </a:prstGeom>
        </p:spPr>
      </p:pic>
    </p:spTree>
    <p:extLst>
      <p:ext uri="{BB962C8B-B14F-4D97-AF65-F5344CB8AC3E}">
        <p14:creationId xmlns:p14="http://schemas.microsoft.com/office/powerpoint/2010/main" val="18426694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7273D94F-15F9-406F-A0FB-988FEC94234C}"/>
              </a:ext>
            </a:extLst>
          </p:cNvPr>
          <p:cNvSpPr txBox="1">
            <a:spLocks/>
          </p:cNvSpPr>
          <p:nvPr/>
        </p:nvSpPr>
        <p:spPr>
          <a:xfrm>
            <a:off x="1828875" y="196833"/>
            <a:ext cx="10102440" cy="917538"/>
          </a:xfrm>
          <a:prstGeom prst="rect">
            <a:avLst/>
          </a:prstGeom>
        </p:spPr>
        <p:txBody>
          <a:bodyPr vert="horz" wrap="square" lIns="91440" tIns="45720" rIns="91440" bIns="0" rtlCol="0" anchor="t" anchorCtr="0">
            <a:noAutofit/>
          </a:bodyPr>
          <a:lstStyle>
            <a:lvl1pPr algn="l" defTabSz="914400" rtl="0" eaLnBrk="1" latinLnBrk="0" hangingPunct="1">
              <a:lnSpc>
                <a:spcPct val="100000"/>
              </a:lnSpc>
              <a:spcBef>
                <a:spcPct val="0"/>
              </a:spcBef>
              <a:buNone/>
              <a:defRPr sz="3600" b="1" kern="1200">
                <a:solidFill>
                  <a:schemeClr val="accent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2500" b="1" i="0" u="none" strike="noStrike" kern="1200" cap="none" spc="0" normalizeH="0" baseline="0" noProof="0" dirty="0">
                <a:ln>
                  <a:noFill/>
                </a:ln>
                <a:solidFill>
                  <a:srgbClr val="FFFFFF"/>
                </a:solidFill>
                <a:effectLst/>
                <a:uLnTx/>
                <a:uFillTx/>
                <a:latin typeface="Calibri" panose="020F0502020204030204" pitchFamily="34" charset="0"/>
                <a:ea typeface="+mj-ea"/>
                <a:cs typeface="Calibri" panose="020F0502020204030204" pitchFamily="34" charset="0"/>
              </a:rPr>
              <a:t>International cooperation in Horizon Europe Work Programme 2021-2022</a:t>
            </a:r>
          </a:p>
        </p:txBody>
      </p:sp>
      <p:sp>
        <p:nvSpPr>
          <p:cNvPr id="14" name="Titolo 1"/>
          <p:cNvSpPr txBox="1">
            <a:spLocks/>
          </p:cNvSpPr>
          <p:nvPr/>
        </p:nvSpPr>
        <p:spPr bwMode="auto">
          <a:xfrm>
            <a:off x="563526" y="367570"/>
            <a:ext cx="8676456" cy="57606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marL="358775" indent="-358775" algn="l" rtl="0" eaLnBrk="0" fontAlgn="base" hangingPunct="0">
              <a:spcBef>
                <a:spcPct val="0"/>
              </a:spcBef>
              <a:spcAft>
                <a:spcPct val="0"/>
              </a:spcAft>
              <a:defRPr sz="2200" b="1">
                <a:solidFill>
                  <a:srgbClr val="578DA3"/>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marL="358775" marR="0" lvl="0" indent="-358775" algn="l" defTabSz="914400" rtl="0" eaLnBrk="0" fontAlgn="base" latinLnBrk="0" hangingPunct="0">
              <a:lnSpc>
                <a:spcPct val="100000"/>
              </a:lnSpc>
              <a:spcBef>
                <a:spcPct val="0"/>
              </a:spcBef>
              <a:spcAft>
                <a:spcPct val="0"/>
              </a:spcAft>
              <a:buClrTx/>
              <a:buSzTx/>
              <a:buFontTx/>
              <a:buNone/>
              <a:tabLst/>
              <a:defRPr/>
            </a:pPr>
            <a:r>
              <a:rPr kumimoji="0" lang="en-GB" sz="2400" b="1" i="0" u="none" strike="noStrike" kern="0" cap="none" spc="0" normalizeH="0" baseline="0" noProof="0" dirty="0">
                <a:ln>
                  <a:noFill/>
                </a:ln>
                <a:solidFill>
                  <a:srgbClr val="931680"/>
                </a:solidFill>
                <a:effectLst/>
                <a:uLnTx/>
                <a:uFillTx/>
                <a:latin typeface="Arial"/>
                <a:ea typeface="+mj-ea"/>
                <a:cs typeface="+mj-cs"/>
              </a:rPr>
              <a:t>Funding &amp; Tenders Portal (FTP) – How to find a call? (I)</a:t>
            </a:r>
          </a:p>
        </p:txBody>
      </p:sp>
      <p:sp>
        <p:nvSpPr>
          <p:cNvPr id="19" name="Rechteck 18"/>
          <p:cNvSpPr/>
          <p:nvPr/>
        </p:nvSpPr>
        <p:spPr>
          <a:xfrm>
            <a:off x="563526" y="6488668"/>
            <a:ext cx="11511516"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AT" sz="1800" b="0" i="0" u="none" strike="noStrike" kern="1200" cap="none" spc="0" normalizeH="0" baseline="0" noProof="0" dirty="0">
                <a:ln>
                  <a:noFill/>
                </a:ln>
                <a:solidFill>
                  <a:srgbClr val="4D4D4D"/>
                </a:solidFill>
                <a:effectLst/>
                <a:uLnTx/>
                <a:uFillTx/>
                <a:latin typeface="Arial"/>
                <a:ea typeface="+mn-ea"/>
                <a:cs typeface="+mn-cs"/>
                <a:hlinkClick r:id="rId2"/>
              </a:rPr>
              <a:t>https://ec.europa.eu/info/funding-tenders/opportunities/portal/screen/opportunities/topic-search</a:t>
            </a:r>
            <a:endParaRPr kumimoji="0" lang="de-AT" sz="1800" b="0" i="0" u="none" strike="noStrike" kern="1200" cap="none" spc="0" normalizeH="0" baseline="0" noProof="0" dirty="0">
              <a:ln>
                <a:noFill/>
              </a:ln>
              <a:solidFill>
                <a:srgbClr val="4D4D4D"/>
              </a:solidFill>
              <a:effectLst/>
              <a:uLnTx/>
              <a:uFillTx/>
              <a:latin typeface="Arial"/>
              <a:ea typeface="+mn-ea"/>
              <a:cs typeface="+mn-cs"/>
            </a:endParaRPr>
          </a:p>
        </p:txBody>
      </p:sp>
      <p:pic>
        <p:nvPicPr>
          <p:cNvPr id="7" name="Grafik 6"/>
          <p:cNvPicPr>
            <a:picLocks noChangeAspect="1"/>
          </p:cNvPicPr>
          <p:nvPr/>
        </p:nvPicPr>
        <p:blipFill>
          <a:blip r:embed="rId3"/>
          <a:stretch>
            <a:fillRect/>
          </a:stretch>
        </p:blipFill>
        <p:spPr>
          <a:xfrm>
            <a:off x="2696261" y="965090"/>
            <a:ext cx="8564545" cy="5352841"/>
          </a:xfrm>
          <a:prstGeom prst="rect">
            <a:avLst/>
          </a:prstGeom>
        </p:spPr>
      </p:pic>
      <p:sp>
        <p:nvSpPr>
          <p:cNvPr id="3" name="Textfeld 2"/>
          <p:cNvSpPr txBox="1"/>
          <p:nvPr/>
        </p:nvSpPr>
        <p:spPr>
          <a:xfrm>
            <a:off x="112691" y="4577459"/>
            <a:ext cx="2475062" cy="1077218"/>
          </a:xfrm>
          <a:prstGeom prst="rect">
            <a:avLst/>
          </a:prstGeom>
          <a:noFill/>
          <a:ln>
            <a:solidFill>
              <a:srgbClr val="024EA2"/>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600" b="0" i="0" u="none" strike="noStrike" kern="1200" cap="none" spc="0" normalizeH="0" baseline="0" noProof="0" dirty="0" err="1">
                <a:ln>
                  <a:noFill/>
                </a:ln>
                <a:solidFill>
                  <a:srgbClr val="4D4D4D"/>
                </a:solidFill>
                <a:effectLst/>
                <a:uLnTx/>
                <a:uFillTx/>
                <a:latin typeface="Arial"/>
                <a:ea typeface="+mn-ea"/>
                <a:cs typeface="+mn-cs"/>
              </a:rPr>
              <a:t>Left</a:t>
            </a:r>
            <a:r>
              <a:rPr kumimoji="0" lang="de-DE" sz="1600" b="0" i="0" u="none" strike="noStrike" kern="1200" cap="none" spc="0" normalizeH="0" baseline="0" noProof="0" dirty="0">
                <a:ln>
                  <a:noFill/>
                </a:ln>
                <a:solidFill>
                  <a:srgbClr val="4D4D4D"/>
                </a:solidFill>
                <a:effectLst/>
                <a:uLnTx/>
                <a:uFillTx/>
                <a:latin typeface="Arial"/>
                <a:ea typeface="+mn-ea"/>
                <a:cs typeface="+mn-cs"/>
              </a:rPr>
              <a:t> </a:t>
            </a:r>
            <a:r>
              <a:rPr kumimoji="0" lang="de-DE" sz="1600" b="0" i="0" u="none" strike="noStrike" kern="1200" cap="none" spc="0" normalizeH="0" baseline="0" noProof="0" dirty="0" err="1">
                <a:ln>
                  <a:noFill/>
                </a:ln>
                <a:solidFill>
                  <a:srgbClr val="4D4D4D"/>
                </a:solidFill>
                <a:effectLst/>
                <a:uLnTx/>
                <a:uFillTx/>
                <a:latin typeface="Arial"/>
                <a:ea typeface="+mn-ea"/>
                <a:cs typeface="+mn-cs"/>
              </a:rPr>
              <a:t>hand</a:t>
            </a:r>
            <a:r>
              <a:rPr kumimoji="0" lang="de-DE" sz="1600" b="0" i="0" u="none" strike="noStrike" kern="1200" cap="none" spc="0" normalizeH="0" baseline="0" noProof="0" dirty="0">
                <a:ln>
                  <a:noFill/>
                </a:ln>
                <a:solidFill>
                  <a:srgbClr val="4D4D4D"/>
                </a:solidFill>
                <a:effectLst/>
                <a:uLnTx/>
                <a:uFillTx/>
                <a:latin typeface="Arial"/>
                <a:ea typeface="+mn-ea"/>
                <a:cs typeface="+mn-cs"/>
              </a:rPr>
              <a:t> </a:t>
            </a:r>
            <a:r>
              <a:rPr kumimoji="0" lang="de-DE" sz="1600" b="0" i="0" u="none" strike="noStrike" kern="1200" cap="none" spc="0" normalizeH="0" baseline="0" noProof="0" dirty="0" err="1">
                <a:ln>
                  <a:noFill/>
                </a:ln>
                <a:solidFill>
                  <a:srgbClr val="4D4D4D"/>
                </a:solidFill>
                <a:effectLst/>
                <a:uLnTx/>
                <a:uFillTx/>
                <a:latin typeface="Arial"/>
                <a:ea typeface="+mn-ea"/>
                <a:cs typeface="+mn-cs"/>
              </a:rPr>
              <a:t>menu</a:t>
            </a:r>
            <a:r>
              <a:rPr kumimoji="0" lang="de-DE" sz="1600" b="0" i="0" u="none" strike="noStrike" kern="1200" cap="none" spc="0" normalizeH="0" baseline="0" noProof="0" dirty="0">
                <a:ln>
                  <a:noFill/>
                </a:ln>
                <a:solidFill>
                  <a:srgbClr val="4D4D4D"/>
                </a:solidFill>
                <a:effectLst/>
                <a:uLnTx/>
                <a:uFillTx/>
                <a:latin typeface="Arial"/>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600" b="0" i="0" u="none" strike="noStrike" kern="1200" cap="none" spc="0" normalizeH="0" baseline="0" noProof="0" dirty="0">
                <a:ln>
                  <a:noFill/>
                </a:ln>
                <a:solidFill>
                  <a:srgbClr val="4D4D4D"/>
                </a:solidFill>
                <a:effectLst/>
                <a:uLnTx/>
                <a:uFillTx/>
                <a:latin typeface="Arial"/>
                <a:ea typeface="+mn-ea"/>
                <a:cs typeface="+mn-cs"/>
              </a:rPr>
              <a:t>1) Select a </a:t>
            </a:r>
            <a:r>
              <a:rPr kumimoji="0" lang="de-DE" sz="1600" b="0" i="0" u="none" strike="noStrike" kern="1200" cap="none" spc="0" normalizeH="0" baseline="0" noProof="0" dirty="0" err="1">
                <a:ln>
                  <a:noFill/>
                </a:ln>
                <a:solidFill>
                  <a:srgbClr val="4D4D4D"/>
                </a:solidFill>
                <a:effectLst/>
                <a:uLnTx/>
                <a:uFillTx/>
                <a:latin typeface="Arial"/>
                <a:ea typeface="+mn-ea"/>
                <a:cs typeface="+mn-cs"/>
              </a:rPr>
              <a:t>programme</a:t>
            </a:r>
            <a:r>
              <a:rPr kumimoji="0" lang="de-DE" sz="1600" b="0" i="0" u="none" strike="noStrike" kern="1200" cap="none" spc="0" normalizeH="0" baseline="0" noProof="0" dirty="0">
                <a:ln>
                  <a:noFill/>
                </a:ln>
                <a:solidFill>
                  <a:srgbClr val="4D4D4D"/>
                </a:solidFill>
                <a:effectLst/>
                <a:uLnTx/>
                <a:uFillTx/>
                <a:latin typeface="Arial"/>
                <a:ea typeface="+mn-ea"/>
                <a:cs typeface="+mn-cs"/>
              </a:rPr>
              <a:t> – </a:t>
            </a:r>
            <a:r>
              <a:rPr kumimoji="0" lang="de-DE" sz="1600" b="0" i="0" u="none" strike="noStrike" kern="1200" cap="none" spc="0" normalizeH="0" baseline="0" noProof="0" dirty="0" err="1">
                <a:ln>
                  <a:noFill/>
                </a:ln>
                <a:solidFill>
                  <a:srgbClr val="024EA2"/>
                </a:solidFill>
                <a:effectLst/>
                <a:uLnTx/>
                <a:uFillTx/>
                <a:latin typeface="Arial"/>
                <a:ea typeface="+mn-ea"/>
                <a:cs typeface="+mn-cs"/>
              </a:rPr>
              <a:t>Horizon</a:t>
            </a:r>
            <a:r>
              <a:rPr kumimoji="0" lang="de-DE" sz="1600" b="0" i="0" u="none" strike="noStrike" kern="1200" cap="none" spc="0" normalizeH="0" baseline="0" noProof="0" dirty="0">
                <a:ln>
                  <a:noFill/>
                </a:ln>
                <a:solidFill>
                  <a:srgbClr val="024EA2"/>
                </a:solidFill>
                <a:effectLst/>
                <a:uLnTx/>
                <a:uFillTx/>
                <a:latin typeface="Arial"/>
                <a:ea typeface="+mn-ea"/>
                <a:cs typeface="+mn-cs"/>
              </a:rPr>
              <a:t> Europe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600" b="0" i="0" u="none" strike="noStrike" kern="1200" cap="none" spc="0" normalizeH="0" baseline="0" noProof="0" dirty="0">
                <a:ln>
                  <a:noFill/>
                </a:ln>
                <a:solidFill>
                  <a:srgbClr val="4D4D4D"/>
                </a:solidFill>
                <a:effectLst/>
                <a:uLnTx/>
                <a:uFillTx/>
                <a:latin typeface="Arial"/>
                <a:ea typeface="+mn-ea"/>
                <a:cs typeface="+mn-cs"/>
              </a:rPr>
              <a:t>2) Programme </a:t>
            </a:r>
            <a:r>
              <a:rPr kumimoji="0" lang="de-DE" sz="1600" b="0" i="0" u="none" strike="noStrike" kern="1200" cap="none" spc="0" normalizeH="0" baseline="0" noProof="0" dirty="0" err="1">
                <a:ln>
                  <a:noFill/>
                </a:ln>
                <a:solidFill>
                  <a:srgbClr val="4D4D4D"/>
                </a:solidFill>
                <a:effectLst/>
                <a:uLnTx/>
                <a:uFillTx/>
                <a:latin typeface="Arial"/>
                <a:ea typeface="+mn-ea"/>
                <a:cs typeface="+mn-cs"/>
              </a:rPr>
              <a:t>part</a:t>
            </a:r>
            <a:endParaRPr kumimoji="0" lang="de-AT" sz="1600" b="0" i="0" u="none" strike="noStrike" kern="1200" cap="none" spc="0" normalizeH="0" baseline="0" noProof="0" dirty="0">
              <a:ln>
                <a:noFill/>
              </a:ln>
              <a:solidFill>
                <a:srgbClr val="4D4D4D"/>
              </a:solidFill>
              <a:effectLst/>
              <a:uLnTx/>
              <a:uFillTx/>
              <a:latin typeface="Arial"/>
              <a:ea typeface="+mn-ea"/>
              <a:cs typeface="+mn-cs"/>
            </a:endParaRPr>
          </a:p>
        </p:txBody>
      </p:sp>
      <p:sp>
        <p:nvSpPr>
          <p:cNvPr id="4" name="Pfeil nach rechts 3"/>
          <p:cNvSpPr/>
          <p:nvPr/>
        </p:nvSpPr>
        <p:spPr>
          <a:xfrm>
            <a:off x="2176272" y="5010912"/>
            <a:ext cx="519989" cy="42976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AT" sz="18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24402926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7273D94F-15F9-406F-A0FB-988FEC94234C}"/>
              </a:ext>
            </a:extLst>
          </p:cNvPr>
          <p:cNvSpPr txBox="1">
            <a:spLocks/>
          </p:cNvSpPr>
          <p:nvPr/>
        </p:nvSpPr>
        <p:spPr>
          <a:xfrm>
            <a:off x="1828875" y="196833"/>
            <a:ext cx="10102440" cy="917538"/>
          </a:xfrm>
          <a:prstGeom prst="rect">
            <a:avLst/>
          </a:prstGeom>
        </p:spPr>
        <p:txBody>
          <a:bodyPr vert="horz" wrap="square" lIns="91440" tIns="45720" rIns="91440" bIns="0" rtlCol="0" anchor="t" anchorCtr="0">
            <a:noAutofit/>
          </a:bodyPr>
          <a:lstStyle>
            <a:lvl1pPr algn="l" defTabSz="914400" rtl="0" eaLnBrk="1" latinLnBrk="0" hangingPunct="1">
              <a:lnSpc>
                <a:spcPct val="100000"/>
              </a:lnSpc>
              <a:spcBef>
                <a:spcPct val="0"/>
              </a:spcBef>
              <a:buNone/>
              <a:defRPr sz="3600" b="1" kern="1200">
                <a:solidFill>
                  <a:schemeClr val="accent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2500" b="1" i="0" u="none" strike="noStrike" kern="1200" cap="none" spc="0" normalizeH="0" baseline="0" noProof="0" dirty="0">
                <a:ln>
                  <a:noFill/>
                </a:ln>
                <a:solidFill>
                  <a:srgbClr val="FFFFFF"/>
                </a:solidFill>
                <a:effectLst/>
                <a:uLnTx/>
                <a:uFillTx/>
                <a:latin typeface="Calibri" panose="020F0502020204030204" pitchFamily="34" charset="0"/>
                <a:ea typeface="+mj-ea"/>
                <a:cs typeface="Calibri" panose="020F0502020204030204" pitchFamily="34" charset="0"/>
              </a:rPr>
              <a:t>International cooperation in Horizon Europe Work Programme 2021-2022</a:t>
            </a:r>
          </a:p>
        </p:txBody>
      </p:sp>
      <p:sp>
        <p:nvSpPr>
          <p:cNvPr id="13" name="Inhaltsplatzhalter 2"/>
          <p:cNvSpPr txBox="1">
            <a:spLocks/>
          </p:cNvSpPr>
          <p:nvPr/>
        </p:nvSpPr>
        <p:spPr bwMode="auto">
          <a:xfrm>
            <a:off x="716154" y="1876721"/>
            <a:ext cx="7974135" cy="399025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180975" indent="-180975" algn="l" rtl="0" eaLnBrk="0" fontAlgn="base" hangingPunct="0">
              <a:spcBef>
                <a:spcPct val="20000"/>
              </a:spcBef>
              <a:spcAft>
                <a:spcPts val="600"/>
              </a:spcAft>
              <a:buClr>
                <a:srgbClr val="CD5A57"/>
              </a:buClr>
              <a:buSzPct val="120000"/>
              <a:buFont typeface="Arial" panose="020B0604020202020204" pitchFamily="34" charset="0"/>
              <a:buChar char="•"/>
              <a:defRPr sz="1600" i="0">
                <a:solidFill>
                  <a:schemeClr val="tx1">
                    <a:lumMod val="85000"/>
                    <a:lumOff val="15000"/>
                  </a:schemeClr>
                </a:solidFill>
                <a:latin typeface="+mn-lt"/>
                <a:ea typeface="+mn-ea"/>
                <a:cs typeface="+mn-cs"/>
              </a:defRPr>
            </a:lvl1pPr>
            <a:lvl2pPr marL="266700" indent="-266700" algn="l" rtl="0" eaLnBrk="0" fontAlgn="base" hangingPunct="0">
              <a:spcBef>
                <a:spcPct val="20000"/>
              </a:spcBef>
              <a:spcAft>
                <a:spcPct val="0"/>
              </a:spcAft>
              <a:buClr>
                <a:srgbClr val="C20016"/>
              </a:buClr>
              <a:buChar char="•"/>
              <a:defRPr sz="1800" b="1">
                <a:solidFill>
                  <a:schemeClr val="tx1">
                    <a:lumMod val="65000"/>
                    <a:lumOff val="35000"/>
                  </a:schemeClr>
                </a:solidFill>
                <a:latin typeface="+mn-lt"/>
              </a:defRPr>
            </a:lvl2pPr>
            <a:lvl3pPr marL="361950" indent="-180975" algn="l" rtl="0" eaLnBrk="0" fontAlgn="base" hangingPunct="0">
              <a:spcBef>
                <a:spcPct val="20000"/>
              </a:spcBef>
              <a:spcAft>
                <a:spcPts val="600"/>
              </a:spcAft>
              <a:buFontTx/>
              <a:buChar char="-"/>
              <a:defRPr sz="1400">
                <a:solidFill>
                  <a:schemeClr val="tx1">
                    <a:lumMod val="85000"/>
                    <a:lumOff val="15000"/>
                  </a:schemeClr>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a:lstStyle>
          <a:p>
            <a:pPr marL="180975" marR="0" lvl="0" indent="-180975" algn="l" defTabSz="914400" rtl="0" eaLnBrk="0" fontAlgn="base" latinLnBrk="0" hangingPunct="0">
              <a:lnSpc>
                <a:spcPct val="100000"/>
              </a:lnSpc>
              <a:spcBef>
                <a:spcPct val="20000"/>
              </a:spcBef>
              <a:spcAft>
                <a:spcPts val="1200"/>
              </a:spcAft>
              <a:buClr>
                <a:srgbClr val="F39E0C"/>
              </a:buClr>
              <a:buSzPct val="120000"/>
              <a:buFont typeface="Arial" panose="020B0604020202020204" pitchFamily="34" charset="0"/>
              <a:buChar char="•"/>
              <a:tabLst/>
              <a:defRPr/>
            </a:pPr>
            <a:r>
              <a:rPr kumimoji="0" lang="de-DE" sz="1600" b="0" i="0" u="none" strike="noStrike" kern="0" cap="none" spc="0" normalizeH="0" baseline="0" noProof="0" dirty="0" err="1">
                <a:ln>
                  <a:noFill/>
                </a:ln>
                <a:solidFill>
                  <a:srgbClr val="4D4D4D"/>
                </a:solidFill>
                <a:effectLst/>
                <a:uLnTx/>
                <a:uFillTx/>
                <a:latin typeface="Arial"/>
                <a:ea typeface="+mn-ea"/>
                <a:cs typeface="+mn-cs"/>
              </a:rPr>
              <a:t>Introduction</a:t>
            </a:r>
            <a:r>
              <a:rPr kumimoji="0" lang="de-DE" sz="1600" b="0" i="0" u="none" strike="noStrike" kern="0" cap="none" spc="0" normalizeH="0" baseline="0" noProof="0" dirty="0">
                <a:ln>
                  <a:noFill/>
                </a:ln>
                <a:solidFill>
                  <a:srgbClr val="4D4D4D"/>
                </a:solidFill>
                <a:effectLst/>
                <a:uLnTx/>
                <a:uFillTx/>
                <a:latin typeface="Arial"/>
                <a:ea typeface="+mn-ea"/>
                <a:cs typeface="+mn-cs"/>
              </a:rPr>
              <a:t> </a:t>
            </a:r>
          </a:p>
          <a:p>
            <a:pPr marL="180975" marR="0" lvl="0" indent="-180975" algn="l" defTabSz="914400" rtl="0" eaLnBrk="0" fontAlgn="base" latinLnBrk="0" hangingPunct="0">
              <a:lnSpc>
                <a:spcPct val="100000"/>
              </a:lnSpc>
              <a:spcBef>
                <a:spcPct val="20000"/>
              </a:spcBef>
              <a:spcAft>
                <a:spcPts val="600"/>
              </a:spcAft>
              <a:buClr>
                <a:srgbClr val="F39E0C"/>
              </a:buClr>
              <a:buSzPct val="120000"/>
              <a:buFont typeface="Arial" panose="020B0604020202020204" pitchFamily="34" charset="0"/>
              <a:buChar char="•"/>
              <a:tabLst/>
              <a:defRPr/>
            </a:pPr>
            <a:r>
              <a:rPr kumimoji="0" lang="de-DE" sz="1600" b="0" i="0" u="none" strike="noStrike" kern="0" cap="none" spc="0" normalizeH="0" baseline="0" noProof="0" dirty="0" err="1">
                <a:ln>
                  <a:noFill/>
                </a:ln>
                <a:solidFill>
                  <a:srgbClr val="4D4D4D"/>
                </a:solidFill>
                <a:effectLst/>
                <a:uLnTx/>
                <a:uFillTx/>
                <a:latin typeface="Arial"/>
                <a:ea typeface="+mn-ea"/>
                <a:cs typeface="+mn-cs"/>
              </a:rPr>
              <a:t>Overview</a:t>
            </a:r>
            <a:r>
              <a:rPr kumimoji="0" lang="de-DE" sz="1600" b="0" i="0" u="none" strike="noStrike" kern="0" cap="none" spc="0" normalizeH="0" baseline="0" noProof="0" dirty="0">
                <a:ln>
                  <a:noFill/>
                </a:ln>
                <a:solidFill>
                  <a:srgbClr val="4D4D4D"/>
                </a:solidFill>
                <a:effectLst/>
                <a:uLnTx/>
                <a:uFillTx/>
                <a:latin typeface="Arial"/>
                <a:ea typeface="+mn-ea"/>
                <a:cs typeface="+mn-cs"/>
              </a:rPr>
              <a:t> </a:t>
            </a:r>
            <a:r>
              <a:rPr kumimoji="0" lang="de-DE" sz="1600" b="0" i="0" u="none" strike="noStrike" kern="0" cap="none" spc="0" normalizeH="0" baseline="0" noProof="0" dirty="0" err="1">
                <a:ln>
                  <a:noFill/>
                </a:ln>
                <a:solidFill>
                  <a:srgbClr val="4D4D4D"/>
                </a:solidFill>
                <a:effectLst/>
                <a:uLnTx/>
                <a:uFillTx/>
                <a:latin typeface="Arial"/>
                <a:ea typeface="+mn-ea"/>
                <a:cs typeface="+mn-cs"/>
              </a:rPr>
              <a:t>of</a:t>
            </a:r>
            <a:r>
              <a:rPr kumimoji="0" lang="de-DE" sz="1600" b="0" i="0" u="none" strike="noStrike" kern="0" cap="none" spc="0" normalizeH="0" baseline="0" noProof="0" dirty="0">
                <a:ln>
                  <a:noFill/>
                </a:ln>
                <a:solidFill>
                  <a:srgbClr val="4D4D4D"/>
                </a:solidFill>
                <a:effectLst/>
                <a:uLnTx/>
                <a:uFillTx/>
                <a:latin typeface="Arial"/>
                <a:ea typeface="+mn-ea"/>
                <a:cs typeface="+mn-cs"/>
              </a:rPr>
              <a:t> </a:t>
            </a:r>
            <a:r>
              <a:rPr kumimoji="0" lang="de-DE" sz="1600" b="0" i="0" u="none" strike="noStrike" kern="0" cap="none" spc="0" normalizeH="0" baseline="0" noProof="0" dirty="0" err="1">
                <a:ln>
                  <a:noFill/>
                </a:ln>
                <a:solidFill>
                  <a:srgbClr val="4D4D4D"/>
                </a:solidFill>
                <a:effectLst/>
                <a:uLnTx/>
                <a:uFillTx/>
                <a:latin typeface="Arial"/>
                <a:ea typeface="+mn-ea"/>
                <a:cs typeface="+mn-cs"/>
              </a:rPr>
              <a:t>the</a:t>
            </a:r>
            <a:r>
              <a:rPr kumimoji="0" lang="de-DE" sz="1600" b="0" i="0" u="none" strike="noStrike" kern="0" cap="none" spc="0" normalizeH="0" baseline="0" noProof="0" dirty="0">
                <a:ln>
                  <a:noFill/>
                </a:ln>
                <a:solidFill>
                  <a:srgbClr val="4D4D4D"/>
                </a:solidFill>
                <a:effectLst/>
                <a:uLnTx/>
                <a:uFillTx/>
                <a:latin typeface="Arial"/>
                <a:ea typeface="+mn-ea"/>
                <a:cs typeface="+mn-cs"/>
              </a:rPr>
              <a:t> </a:t>
            </a:r>
            <a:r>
              <a:rPr kumimoji="0" lang="de-DE" sz="1600" b="0" i="0" u="none" strike="noStrike" kern="0" cap="none" spc="0" normalizeH="0" baseline="0" noProof="0" dirty="0" err="1">
                <a:ln>
                  <a:noFill/>
                </a:ln>
                <a:solidFill>
                  <a:srgbClr val="4D4D4D"/>
                </a:solidFill>
                <a:effectLst/>
                <a:uLnTx/>
                <a:uFillTx/>
                <a:latin typeface="Arial"/>
                <a:ea typeface="+mn-ea"/>
                <a:cs typeface="+mn-cs"/>
              </a:rPr>
              <a:t>scheduled</a:t>
            </a:r>
            <a:r>
              <a:rPr kumimoji="0" lang="de-DE" sz="1600" b="0" i="0" u="none" strike="noStrike" kern="0" cap="none" spc="0" normalizeH="0" baseline="0" noProof="0" dirty="0">
                <a:ln>
                  <a:noFill/>
                </a:ln>
                <a:solidFill>
                  <a:srgbClr val="4D4D4D"/>
                </a:solidFill>
                <a:effectLst/>
                <a:uLnTx/>
                <a:uFillTx/>
                <a:latin typeface="Arial"/>
                <a:ea typeface="+mn-ea"/>
                <a:cs typeface="+mn-cs"/>
              </a:rPr>
              <a:t> </a:t>
            </a:r>
            <a:r>
              <a:rPr kumimoji="0" lang="de-DE" sz="1600" b="0" i="0" u="none" strike="noStrike" kern="0" cap="none" spc="0" normalizeH="0" baseline="0" noProof="0" dirty="0" err="1">
                <a:ln>
                  <a:noFill/>
                </a:ln>
                <a:solidFill>
                  <a:srgbClr val="4D4D4D"/>
                </a:solidFill>
                <a:effectLst/>
                <a:uLnTx/>
                <a:uFillTx/>
                <a:latin typeface="Arial"/>
                <a:ea typeface="+mn-ea"/>
                <a:cs typeface="+mn-cs"/>
              </a:rPr>
              <a:t>call</a:t>
            </a:r>
            <a:r>
              <a:rPr kumimoji="0" lang="de-DE" sz="1600" b="0" i="0" u="none" strike="noStrike" kern="0" cap="none" spc="0" normalizeH="0" baseline="0" noProof="0" dirty="0">
                <a:ln>
                  <a:noFill/>
                </a:ln>
                <a:solidFill>
                  <a:srgbClr val="4D4D4D"/>
                </a:solidFill>
                <a:effectLst/>
                <a:uLnTx/>
                <a:uFillTx/>
                <a:latin typeface="Arial"/>
                <a:ea typeface="+mn-ea"/>
                <a:cs typeface="+mn-cs"/>
              </a:rPr>
              <a:t>(s)  </a:t>
            </a:r>
          </a:p>
          <a:p>
            <a:pPr marL="266700" marR="0" lvl="1" indent="-266700" algn="l" defTabSz="914400" rtl="0" eaLnBrk="0" fontAlgn="base" latinLnBrk="0" hangingPunct="0">
              <a:lnSpc>
                <a:spcPct val="100000"/>
              </a:lnSpc>
              <a:spcBef>
                <a:spcPct val="20000"/>
              </a:spcBef>
              <a:spcAft>
                <a:spcPts val="1200"/>
              </a:spcAft>
              <a:buClr>
                <a:srgbClr val="F39E0C"/>
              </a:buClr>
              <a:buSzTx/>
              <a:buFontTx/>
              <a:buChar char="•"/>
              <a:tabLst/>
              <a:defRPr/>
            </a:pPr>
            <a:r>
              <a:rPr kumimoji="0" lang="de-DE" sz="1600" b="1" i="0" u="none" strike="noStrike" kern="0" cap="none" spc="0" normalizeH="0" baseline="0" noProof="0" dirty="0">
                <a:ln>
                  <a:noFill/>
                </a:ln>
                <a:solidFill>
                  <a:srgbClr val="F39E0C"/>
                </a:solidFill>
                <a:effectLst/>
                <a:uLnTx/>
                <a:uFillTx/>
                <a:latin typeface="Arial"/>
                <a:ea typeface="+mn-ea"/>
                <a:cs typeface="+mn-cs"/>
              </a:rPr>
              <a:t>Description of </a:t>
            </a:r>
            <a:r>
              <a:rPr kumimoji="0" lang="de-DE" sz="1600" b="1" i="0" u="none" strike="noStrike" kern="0" cap="none" spc="0" normalizeH="0" baseline="0" noProof="0" dirty="0" err="1">
                <a:ln>
                  <a:noFill/>
                </a:ln>
                <a:solidFill>
                  <a:srgbClr val="F39E0C"/>
                </a:solidFill>
                <a:effectLst/>
                <a:uLnTx/>
                <a:uFillTx/>
                <a:latin typeface="Arial"/>
                <a:ea typeface="+mn-ea"/>
                <a:cs typeface="+mn-cs"/>
              </a:rPr>
              <a:t>the</a:t>
            </a:r>
            <a:r>
              <a:rPr kumimoji="0" lang="de-DE" sz="1600" b="1" i="0" u="none" strike="noStrike" kern="0" cap="none" spc="0" normalizeH="0" baseline="0" noProof="0" dirty="0">
                <a:ln>
                  <a:noFill/>
                </a:ln>
                <a:solidFill>
                  <a:srgbClr val="F39E0C"/>
                </a:solidFill>
                <a:effectLst/>
                <a:uLnTx/>
                <a:uFillTx/>
                <a:latin typeface="Arial"/>
                <a:ea typeface="+mn-ea"/>
                <a:cs typeface="+mn-cs"/>
              </a:rPr>
              <a:t> </a:t>
            </a:r>
            <a:r>
              <a:rPr kumimoji="0" lang="de-DE" sz="1600" b="1" i="0" u="none" strike="noStrike" kern="0" cap="none" spc="0" normalizeH="0" baseline="0" noProof="0" dirty="0" err="1">
                <a:ln>
                  <a:noFill/>
                </a:ln>
                <a:solidFill>
                  <a:srgbClr val="F39E0C"/>
                </a:solidFill>
                <a:effectLst/>
                <a:uLnTx/>
                <a:uFillTx/>
                <a:latin typeface="Arial"/>
                <a:ea typeface="+mn-ea"/>
                <a:cs typeface="+mn-cs"/>
              </a:rPr>
              <a:t>topics</a:t>
            </a:r>
            <a:endParaRPr kumimoji="0" lang="de-DE" sz="1600" b="1" i="0" u="none" strike="noStrike" kern="0" cap="none" spc="0" normalizeH="0" baseline="0" noProof="0" dirty="0">
              <a:ln>
                <a:noFill/>
              </a:ln>
              <a:solidFill>
                <a:srgbClr val="F39E0C"/>
              </a:solidFill>
              <a:effectLst/>
              <a:uLnTx/>
              <a:uFillTx/>
              <a:latin typeface="Arial"/>
              <a:ea typeface="+mn-ea"/>
              <a:cs typeface="+mn-cs"/>
            </a:endParaRPr>
          </a:p>
          <a:p>
            <a:pPr marL="266700" marR="0" lvl="1" indent="-266700" algn="l" defTabSz="914400" rtl="0" eaLnBrk="0" fontAlgn="base" latinLnBrk="0" hangingPunct="0">
              <a:lnSpc>
                <a:spcPct val="100000"/>
              </a:lnSpc>
              <a:spcBef>
                <a:spcPct val="20000"/>
              </a:spcBef>
              <a:spcAft>
                <a:spcPts val="1200"/>
              </a:spcAft>
              <a:buClr>
                <a:srgbClr val="F39E0C"/>
              </a:buClr>
              <a:buSzTx/>
              <a:buFontTx/>
              <a:buChar char="•"/>
              <a:tabLst/>
              <a:defRPr/>
            </a:pPr>
            <a:r>
              <a:rPr kumimoji="0" lang="de-DE" sz="1600" b="1" i="0" u="none" strike="noStrike" kern="0" cap="none" spc="0" normalizeH="0" baseline="0" noProof="0" dirty="0">
                <a:ln>
                  <a:noFill/>
                </a:ln>
                <a:solidFill>
                  <a:srgbClr val="F39E0C"/>
                </a:solidFill>
                <a:effectLst/>
                <a:uLnTx/>
                <a:uFillTx/>
                <a:latin typeface="Arial"/>
                <a:ea typeface="+mn-ea"/>
                <a:cs typeface="+mn-cs"/>
              </a:rPr>
              <a:t>Call Key </a:t>
            </a:r>
            <a:r>
              <a:rPr kumimoji="0" lang="de-DE" sz="1600" b="1" i="0" u="none" strike="noStrike" kern="0" cap="none" spc="0" normalizeH="0" baseline="0" noProof="0" dirty="0" err="1">
                <a:ln>
                  <a:noFill/>
                </a:ln>
                <a:solidFill>
                  <a:srgbClr val="F39E0C"/>
                </a:solidFill>
                <a:effectLst/>
                <a:uLnTx/>
                <a:uFillTx/>
                <a:latin typeface="Arial"/>
                <a:ea typeface="+mn-ea"/>
                <a:cs typeface="+mn-cs"/>
              </a:rPr>
              <a:t>data</a:t>
            </a:r>
            <a:r>
              <a:rPr kumimoji="0" lang="de-DE" sz="1600" b="1" i="0" u="none" strike="noStrike" kern="0" cap="none" spc="0" normalizeH="0" baseline="0" noProof="0" dirty="0">
                <a:ln>
                  <a:noFill/>
                </a:ln>
                <a:solidFill>
                  <a:srgbClr val="F39E0C"/>
                </a:solidFill>
                <a:effectLst/>
                <a:uLnTx/>
                <a:uFillTx/>
                <a:latin typeface="Arial"/>
                <a:ea typeface="+mn-ea"/>
                <a:cs typeface="+mn-cs"/>
              </a:rPr>
              <a:t>:</a:t>
            </a:r>
          </a:p>
          <a:p>
            <a:pPr marL="361950" marR="0" lvl="2" indent="-180975" algn="l" defTabSz="914400" rtl="0" eaLnBrk="0" fontAlgn="base" latinLnBrk="0" hangingPunct="0">
              <a:lnSpc>
                <a:spcPct val="100000"/>
              </a:lnSpc>
              <a:spcBef>
                <a:spcPct val="20000"/>
              </a:spcBef>
              <a:spcAft>
                <a:spcPts val="600"/>
              </a:spcAft>
              <a:buClrTx/>
              <a:buSzTx/>
              <a:buFontTx/>
              <a:buChar char="-"/>
              <a:tabLst/>
              <a:defRPr/>
            </a:pPr>
            <a:r>
              <a:rPr kumimoji="0" lang="de-DE" sz="1600" b="0" i="0" u="none" strike="noStrike" kern="0" cap="none" spc="0" normalizeH="0" baseline="0" noProof="0" dirty="0" err="1">
                <a:ln>
                  <a:noFill/>
                </a:ln>
                <a:solidFill>
                  <a:srgbClr val="4D4D4D"/>
                </a:solidFill>
                <a:effectLst/>
                <a:uLnTx/>
                <a:uFillTx/>
                <a:latin typeface="Arial"/>
                <a:ea typeface="+mn-ea"/>
                <a:cs typeface="+mn-cs"/>
              </a:rPr>
              <a:t>Opening</a:t>
            </a:r>
            <a:r>
              <a:rPr kumimoji="0" lang="de-DE" sz="1600" b="0" i="0" u="none" strike="noStrike" kern="0" cap="none" spc="0" normalizeH="0" baseline="0" noProof="0" dirty="0">
                <a:ln>
                  <a:noFill/>
                </a:ln>
                <a:solidFill>
                  <a:srgbClr val="4D4D4D"/>
                </a:solidFill>
                <a:effectLst/>
                <a:uLnTx/>
                <a:uFillTx/>
                <a:latin typeface="Arial"/>
                <a:ea typeface="+mn-ea"/>
                <a:cs typeface="+mn-cs"/>
              </a:rPr>
              <a:t> </a:t>
            </a:r>
            <a:r>
              <a:rPr kumimoji="0" lang="de-DE" sz="1600" b="0" i="0" u="none" strike="noStrike" kern="0" cap="none" spc="0" normalizeH="0" baseline="0" noProof="0" dirty="0" err="1">
                <a:ln>
                  <a:noFill/>
                </a:ln>
                <a:solidFill>
                  <a:srgbClr val="4D4D4D"/>
                </a:solidFill>
                <a:effectLst/>
                <a:uLnTx/>
                <a:uFillTx/>
                <a:latin typeface="Arial"/>
                <a:ea typeface="+mn-ea"/>
                <a:cs typeface="+mn-cs"/>
              </a:rPr>
              <a:t>date</a:t>
            </a:r>
            <a:r>
              <a:rPr kumimoji="0" lang="de-DE" sz="1600" b="0" i="0" u="none" strike="noStrike" kern="0" cap="none" spc="0" normalizeH="0" baseline="0" noProof="0" dirty="0">
                <a:ln>
                  <a:noFill/>
                </a:ln>
                <a:solidFill>
                  <a:srgbClr val="4D4D4D"/>
                </a:solidFill>
                <a:effectLst/>
                <a:uLnTx/>
                <a:uFillTx/>
                <a:latin typeface="Arial"/>
                <a:ea typeface="+mn-ea"/>
                <a:cs typeface="+mn-cs"/>
              </a:rPr>
              <a:t>, </a:t>
            </a:r>
            <a:r>
              <a:rPr kumimoji="0" lang="de-DE" sz="1600" b="0" i="0" u="none" strike="noStrike" kern="0" cap="none" spc="0" normalizeH="0" baseline="0" noProof="0" dirty="0" err="1">
                <a:ln>
                  <a:noFill/>
                </a:ln>
                <a:solidFill>
                  <a:srgbClr val="4D4D4D"/>
                </a:solidFill>
                <a:effectLst/>
                <a:uLnTx/>
                <a:uFillTx/>
                <a:latin typeface="Arial"/>
                <a:ea typeface="+mn-ea"/>
                <a:cs typeface="+mn-cs"/>
              </a:rPr>
              <a:t>deadline</a:t>
            </a:r>
            <a:endParaRPr kumimoji="0" lang="de-DE" sz="1600" b="0" i="0" u="none" strike="noStrike" kern="0" cap="none" spc="0" normalizeH="0" baseline="0" noProof="0" dirty="0">
              <a:ln>
                <a:noFill/>
              </a:ln>
              <a:solidFill>
                <a:srgbClr val="4D4D4D"/>
              </a:solidFill>
              <a:effectLst/>
              <a:uLnTx/>
              <a:uFillTx/>
              <a:latin typeface="Arial"/>
              <a:ea typeface="+mn-ea"/>
              <a:cs typeface="+mn-cs"/>
            </a:endParaRPr>
          </a:p>
          <a:p>
            <a:pPr marL="361950" marR="0" lvl="2" indent="-180975" algn="l" defTabSz="914400" rtl="0" eaLnBrk="0" fontAlgn="base" latinLnBrk="0" hangingPunct="0">
              <a:lnSpc>
                <a:spcPct val="100000"/>
              </a:lnSpc>
              <a:spcBef>
                <a:spcPct val="20000"/>
              </a:spcBef>
              <a:spcAft>
                <a:spcPts val="600"/>
              </a:spcAft>
              <a:buClrTx/>
              <a:buSzTx/>
              <a:buFontTx/>
              <a:buChar char="-"/>
              <a:tabLst/>
              <a:defRPr/>
            </a:pPr>
            <a:r>
              <a:rPr kumimoji="0" lang="de-DE" sz="1600" b="0" i="0" u="none" strike="noStrike" kern="0" cap="none" spc="0" normalizeH="0" baseline="0" noProof="0" dirty="0">
                <a:ln>
                  <a:noFill/>
                </a:ln>
                <a:solidFill>
                  <a:srgbClr val="4D4D4D"/>
                </a:solidFill>
                <a:effectLst/>
                <a:uLnTx/>
                <a:uFillTx/>
                <a:latin typeface="Arial"/>
                <a:ea typeface="+mn-ea"/>
                <a:cs typeface="+mn-cs"/>
              </a:rPr>
              <a:t>Type </a:t>
            </a:r>
            <a:r>
              <a:rPr kumimoji="0" lang="de-DE" sz="1600" b="0" i="0" u="none" strike="noStrike" kern="0" cap="none" spc="0" normalizeH="0" baseline="0" noProof="0" dirty="0" err="1">
                <a:ln>
                  <a:noFill/>
                </a:ln>
                <a:solidFill>
                  <a:srgbClr val="4D4D4D"/>
                </a:solidFill>
                <a:effectLst/>
                <a:uLnTx/>
                <a:uFillTx/>
                <a:latin typeface="Arial"/>
                <a:ea typeface="+mn-ea"/>
                <a:cs typeface="+mn-cs"/>
              </a:rPr>
              <a:t>of</a:t>
            </a:r>
            <a:r>
              <a:rPr kumimoji="0" lang="de-DE" sz="1600" b="0" i="0" u="none" strike="noStrike" kern="0" cap="none" spc="0" normalizeH="0" baseline="0" noProof="0" dirty="0">
                <a:ln>
                  <a:noFill/>
                </a:ln>
                <a:solidFill>
                  <a:srgbClr val="4D4D4D"/>
                </a:solidFill>
                <a:effectLst/>
                <a:uLnTx/>
                <a:uFillTx/>
                <a:latin typeface="Arial"/>
                <a:ea typeface="+mn-ea"/>
                <a:cs typeface="+mn-cs"/>
              </a:rPr>
              <a:t> Action (RIA, CSA, IA, </a:t>
            </a:r>
            <a:r>
              <a:rPr kumimoji="0" lang="de-DE" sz="1600" b="0" i="0" u="none" strike="noStrike" kern="0" cap="none" spc="0" normalizeH="0" baseline="0" noProof="0" dirty="0" err="1">
                <a:ln>
                  <a:noFill/>
                </a:ln>
                <a:solidFill>
                  <a:srgbClr val="4D4D4D"/>
                </a:solidFill>
                <a:effectLst/>
                <a:uLnTx/>
                <a:uFillTx/>
                <a:latin typeface="Arial"/>
                <a:ea typeface="+mn-ea"/>
                <a:cs typeface="+mn-cs"/>
              </a:rPr>
              <a:t>etc</a:t>
            </a:r>
            <a:r>
              <a:rPr kumimoji="0" lang="de-DE" sz="1600" b="0" i="0" u="none" strike="noStrike" kern="0" cap="none" spc="0" normalizeH="0" baseline="0" noProof="0" dirty="0">
                <a:ln>
                  <a:noFill/>
                </a:ln>
                <a:solidFill>
                  <a:srgbClr val="4D4D4D"/>
                </a:solidFill>
                <a:effectLst/>
                <a:uLnTx/>
                <a:uFillTx/>
                <a:latin typeface="Arial"/>
                <a:ea typeface="+mn-ea"/>
                <a:cs typeface="+mn-cs"/>
              </a:rPr>
              <a:t>)</a:t>
            </a:r>
          </a:p>
          <a:p>
            <a:pPr marL="361950" marR="0" lvl="2" indent="-180975" algn="l" defTabSz="914400" rtl="0" eaLnBrk="0" fontAlgn="base" latinLnBrk="0" hangingPunct="0">
              <a:lnSpc>
                <a:spcPct val="100000"/>
              </a:lnSpc>
              <a:spcBef>
                <a:spcPct val="20000"/>
              </a:spcBef>
              <a:spcAft>
                <a:spcPts val="600"/>
              </a:spcAft>
              <a:buClrTx/>
              <a:buSzTx/>
              <a:buFontTx/>
              <a:buChar char="-"/>
              <a:tabLst/>
              <a:defRPr/>
            </a:pPr>
            <a:r>
              <a:rPr kumimoji="0" lang="de-DE" sz="1600" b="0" i="0" u="none" strike="noStrike" kern="0" cap="none" spc="0" normalizeH="0" baseline="0" noProof="0" dirty="0" err="1">
                <a:ln>
                  <a:noFill/>
                </a:ln>
                <a:solidFill>
                  <a:srgbClr val="4D4D4D"/>
                </a:solidFill>
                <a:effectLst/>
                <a:uLnTx/>
                <a:uFillTx/>
                <a:latin typeface="Arial"/>
                <a:ea typeface="+mn-ea"/>
                <a:cs typeface="+mn-cs"/>
              </a:rPr>
              <a:t>indicative</a:t>
            </a:r>
            <a:r>
              <a:rPr kumimoji="0" lang="de-DE" sz="1600" b="0" i="0" u="none" strike="noStrike" kern="0" cap="none" spc="0" normalizeH="0" baseline="0" noProof="0" dirty="0">
                <a:ln>
                  <a:noFill/>
                </a:ln>
                <a:solidFill>
                  <a:srgbClr val="4D4D4D"/>
                </a:solidFill>
                <a:effectLst/>
                <a:uLnTx/>
                <a:uFillTx/>
                <a:latin typeface="Arial"/>
                <a:ea typeface="+mn-ea"/>
                <a:cs typeface="+mn-cs"/>
              </a:rPr>
              <a:t> </a:t>
            </a:r>
            <a:r>
              <a:rPr kumimoji="0" lang="de-DE" sz="1600" b="0" i="0" u="none" strike="noStrike" kern="0" cap="none" spc="0" normalizeH="0" baseline="0" noProof="0" dirty="0" err="1">
                <a:ln>
                  <a:noFill/>
                </a:ln>
                <a:solidFill>
                  <a:srgbClr val="4D4D4D"/>
                </a:solidFill>
                <a:effectLst/>
                <a:uLnTx/>
                <a:uFillTx/>
                <a:latin typeface="Arial"/>
                <a:ea typeface="+mn-ea"/>
                <a:cs typeface="+mn-cs"/>
              </a:rPr>
              <a:t>budget</a:t>
            </a:r>
            <a:r>
              <a:rPr kumimoji="0" lang="de-DE" sz="1600" b="0" i="0" u="none" strike="noStrike" kern="0" cap="none" spc="0" normalizeH="0" baseline="0" noProof="0" dirty="0">
                <a:ln>
                  <a:noFill/>
                </a:ln>
                <a:solidFill>
                  <a:srgbClr val="4D4D4D"/>
                </a:solidFill>
                <a:effectLst/>
                <a:uLnTx/>
                <a:uFillTx/>
                <a:latin typeface="Arial"/>
                <a:ea typeface="+mn-ea"/>
                <a:cs typeface="+mn-cs"/>
              </a:rPr>
              <a:t> per Topic/Call</a:t>
            </a:r>
          </a:p>
          <a:p>
            <a:pPr marL="361950" marR="0" lvl="2" indent="-180975" algn="l" defTabSz="914400" rtl="0" eaLnBrk="0" fontAlgn="base" latinLnBrk="0" hangingPunct="0">
              <a:lnSpc>
                <a:spcPct val="100000"/>
              </a:lnSpc>
              <a:spcBef>
                <a:spcPct val="20000"/>
              </a:spcBef>
              <a:spcAft>
                <a:spcPts val="600"/>
              </a:spcAft>
              <a:buClrTx/>
              <a:buSzTx/>
              <a:buFontTx/>
              <a:buChar char="-"/>
              <a:tabLst/>
              <a:defRPr/>
            </a:pPr>
            <a:r>
              <a:rPr kumimoji="0" lang="de-DE" sz="1600" b="0" i="0" u="none" strike="noStrike" kern="0" cap="none" spc="0" normalizeH="0" baseline="0" noProof="0" dirty="0" err="1">
                <a:ln>
                  <a:noFill/>
                </a:ln>
                <a:solidFill>
                  <a:srgbClr val="4D4D4D"/>
                </a:solidFill>
                <a:effectLst/>
                <a:uLnTx/>
                <a:uFillTx/>
                <a:latin typeface="Arial"/>
                <a:ea typeface="+mn-ea"/>
                <a:cs typeface="+mn-cs"/>
              </a:rPr>
              <a:t>one</a:t>
            </a:r>
            <a:r>
              <a:rPr kumimoji="0" lang="de-DE" sz="1600" b="0" i="0" u="none" strike="noStrike" kern="0" cap="none" spc="0" normalizeH="0" baseline="0" noProof="0" dirty="0">
                <a:ln>
                  <a:noFill/>
                </a:ln>
                <a:solidFill>
                  <a:srgbClr val="4D4D4D"/>
                </a:solidFill>
                <a:effectLst/>
                <a:uLnTx/>
                <a:uFillTx/>
                <a:latin typeface="Arial"/>
                <a:ea typeface="+mn-ea"/>
                <a:cs typeface="+mn-cs"/>
              </a:rPr>
              <a:t>-stage/</a:t>
            </a:r>
            <a:r>
              <a:rPr kumimoji="0" lang="de-DE" sz="1600" b="0" i="0" u="none" strike="noStrike" kern="0" cap="none" spc="0" normalizeH="0" baseline="0" noProof="0" dirty="0" err="1">
                <a:ln>
                  <a:noFill/>
                </a:ln>
                <a:solidFill>
                  <a:srgbClr val="4D4D4D"/>
                </a:solidFill>
                <a:effectLst/>
                <a:uLnTx/>
                <a:uFillTx/>
                <a:latin typeface="Arial"/>
                <a:ea typeface="+mn-ea"/>
                <a:cs typeface="+mn-cs"/>
              </a:rPr>
              <a:t>two</a:t>
            </a:r>
            <a:r>
              <a:rPr kumimoji="0" lang="de-DE" sz="1600" b="0" i="0" u="none" strike="noStrike" kern="0" cap="none" spc="0" normalizeH="0" baseline="0" noProof="0" dirty="0">
                <a:ln>
                  <a:noFill/>
                </a:ln>
                <a:solidFill>
                  <a:srgbClr val="4D4D4D"/>
                </a:solidFill>
                <a:effectLst/>
                <a:uLnTx/>
                <a:uFillTx/>
                <a:latin typeface="Arial"/>
                <a:ea typeface="+mn-ea"/>
                <a:cs typeface="+mn-cs"/>
              </a:rPr>
              <a:t>-stage </a:t>
            </a:r>
            <a:r>
              <a:rPr kumimoji="0" lang="de-DE" sz="1600" b="0" i="0" u="none" strike="noStrike" kern="0" cap="none" spc="0" normalizeH="0" baseline="0" noProof="0" dirty="0" err="1">
                <a:ln>
                  <a:noFill/>
                </a:ln>
                <a:solidFill>
                  <a:srgbClr val="4D4D4D"/>
                </a:solidFill>
                <a:effectLst/>
                <a:uLnTx/>
                <a:uFillTx/>
                <a:latin typeface="Arial"/>
                <a:ea typeface="+mn-ea"/>
                <a:cs typeface="+mn-cs"/>
              </a:rPr>
              <a:t>procedure</a:t>
            </a:r>
            <a:endParaRPr kumimoji="0" lang="de-DE" sz="1600" b="0" i="0" u="none" strike="noStrike" kern="0" cap="none" spc="0" normalizeH="0" baseline="0" noProof="0" dirty="0">
              <a:ln>
                <a:noFill/>
              </a:ln>
              <a:solidFill>
                <a:srgbClr val="4D4D4D"/>
              </a:solidFill>
              <a:effectLst/>
              <a:uLnTx/>
              <a:uFillTx/>
              <a:latin typeface="Arial"/>
              <a:ea typeface="+mn-ea"/>
              <a:cs typeface="+mn-cs"/>
            </a:endParaRPr>
          </a:p>
          <a:p>
            <a:pPr marL="361950" marR="0" lvl="2" indent="-180975" algn="l" defTabSz="914400" rtl="0" eaLnBrk="0" fontAlgn="base" latinLnBrk="0" hangingPunct="0">
              <a:lnSpc>
                <a:spcPct val="100000"/>
              </a:lnSpc>
              <a:spcBef>
                <a:spcPct val="20000"/>
              </a:spcBef>
              <a:spcAft>
                <a:spcPts val="1200"/>
              </a:spcAft>
              <a:buClrTx/>
              <a:buSzTx/>
              <a:buFontTx/>
              <a:buChar char="-"/>
              <a:tabLst/>
              <a:defRPr/>
            </a:pPr>
            <a:r>
              <a:rPr kumimoji="0" lang="de-DE" sz="1600" b="0" i="0" u="none" strike="noStrike" kern="0" cap="none" spc="0" normalizeH="0" baseline="0" noProof="0" dirty="0" err="1">
                <a:ln>
                  <a:noFill/>
                </a:ln>
                <a:solidFill>
                  <a:srgbClr val="4D4D4D"/>
                </a:solidFill>
                <a:effectLst/>
                <a:uLnTx/>
                <a:uFillTx/>
                <a:latin typeface="Arial"/>
                <a:ea typeface="+mn-ea"/>
                <a:cs typeface="+mn-cs"/>
              </a:rPr>
              <a:t>indicative</a:t>
            </a:r>
            <a:r>
              <a:rPr kumimoji="0" lang="de-DE" sz="1600" b="0" i="0" u="none" strike="noStrike" kern="0" cap="none" spc="0" normalizeH="0" baseline="0" noProof="0" dirty="0">
                <a:ln>
                  <a:noFill/>
                </a:ln>
                <a:solidFill>
                  <a:srgbClr val="4D4D4D"/>
                </a:solidFill>
                <a:effectLst/>
                <a:uLnTx/>
                <a:uFillTx/>
                <a:latin typeface="Arial"/>
                <a:ea typeface="+mn-ea"/>
                <a:cs typeface="+mn-cs"/>
              </a:rPr>
              <a:t> </a:t>
            </a:r>
            <a:r>
              <a:rPr kumimoji="0" lang="de-DE" sz="1600" b="0" i="0" u="none" strike="noStrike" kern="0" cap="none" spc="0" normalizeH="0" baseline="0" noProof="0" dirty="0" err="1">
                <a:ln>
                  <a:noFill/>
                </a:ln>
                <a:solidFill>
                  <a:srgbClr val="4D4D4D"/>
                </a:solidFill>
                <a:effectLst/>
                <a:uLnTx/>
                <a:uFillTx/>
                <a:latin typeface="Arial"/>
                <a:ea typeface="+mn-ea"/>
                <a:cs typeface="+mn-cs"/>
              </a:rPr>
              <a:t>date</a:t>
            </a:r>
            <a:r>
              <a:rPr kumimoji="0" lang="de-DE" sz="1600" b="0" i="0" u="none" strike="noStrike" kern="0" cap="none" spc="0" normalizeH="0" baseline="0" noProof="0" dirty="0">
                <a:ln>
                  <a:noFill/>
                </a:ln>
                <a:solidFill>
                  <a:srgbClr val="4D4D4D"/>
                </a:solidFill>
                <a:effectLst/>
                <a:uLnTx/>
                <a:uFillTx/>
                <a:latin typeface="Arial"/>
                <a:ea typeface="+mn-ea"/>
                <a:cs typeface="+mn-cs"/>
              </a:rPr>
              <a:t> </a:t>
            </a:r>
            <a:r>
              <a:rPr kumimoji="0" lang="de-DE" sz="1600" b="0" i="0" u="none" strike="noStrike" kern="0" cap="none" spc="0" normalizeH="0" baseline="0" noProof="0" dirty="0" err="1">
                <a:ln>
                  <a:noFill/>
                </a:ln>
                <a:solidFill>
                  <a:srgbClr val="4D4D4D"/>
                </a:solidFill>
                <a:effectLst/>
                <a:uLnTx/>
                <a:uFillTx/>
                <a:latin typeface="Arial"/>
                <a:ea typeface="+mn-ea"/>
                <a:cs typeface="+mn-cs"/>
              </a:rPr>
              <a:t>for</a:t>
            </a:r>
            <a:r>
              <a:rPr kumimoji="0" lang="de-DE" sz="1600" b="0" i="0" u="none" strike="noStrike" kern="0" cap="none" spc="0" normalizeH="0" baseline="0" noProof="0" dirty="0">
                <a:ln>
                  <a:noFill/>
                </a:ln>
                <a:solidFill>
                  <a:srgbClr val="4D4D4D"/>
                </a:solidFill>
                <a:effectLst/>
                <a:uLnTx/>
                <a:uFillTx/>
                <a:latin typeface="Arial"/>
                <a:ea typeface="+mn-ea"/>
                <a:cs typeface="+mn-cs"/>
              </a:rPr>
              <a:t> </a:t>
            </a:r>
            <a:r>
              <a:rPr kumimoji="0" lang="de-DE" sz="1600" b="0" i="0" u="none" strike="noStrike" kern="0" cap="none" spc="0" normalizeH="0" baseline="0" noProof="0" dirty="0" err="1">
                <a:ln>
                  <a:noFill/>
                </a:ln>
                <a:solidFill>
                  <a:srgbClr val="4D4D4D"/>
                </a:solidFill>
                <a:effectLst/>
                <a:uLnTx/>
                <a:uFillTx/>
                <a:latin typeface="Arial"/>
                <a:ea typeface="+mn-ea"/>
                <a:cs typeface="+mn-cs"/>
              </a:rPr>
              <a:t>evaluation</a:t>
            </a:r>
            <a:r>
              <a:rPr kumimoji="0" lang="de-DE" sz="1600" b="0" i="0" u="none" strike="noStrike" kern="0" cap="none" spc="0" normalizeH="0" baseline="0" noProof="0" dirty="0">
                <a:ln>
                  <a:noFill/>
                </a:ln>
                <a:solidFill>
                  <a:srgbClr val="4D4D4D"/>
                </a:solidFill>
                <a:effectLst/>
                <a:uLnTx/>
                <a:uFillTx/>
                <a:latin typeface="Arial"/>
                <a:ea typeface="+mn-ea"/>
                <a:cs typeface="+mn-cs"/>
              </a:rPr>
              <a:t> </a:t>
            </a:r>
            <a:r>
              <a:rPr kumimoji="0" lang="de-DE" sz="1600" b="0" i="0" u="none" strike="noStrike" kern="0" cap="none" spc="0" normalizeH="0" baseline="0" noProof="0" dirty="0" err="1">
                <a:ln>
                  <a:noFill/>
                </a:ln>
                <a:solidFill>
                  <a:srgbClr val="4D4D4D"/>
                </a:solidFill>
                <a:effectLst/>
                <a:uLnTx/>
                <a:uFillTx/>
                <a:latin typeface="Arial"/>
                <a:ea typeface="+mn-ea"/>
                <a:cs typeface="+mn-cs"/>
              </a:rPr>
              <a:t>outcome</a:t>
            </a:r>
            <a:r>
              <a:rPr kumimoji="0" lang="de-DE" sz="1600" b="0" i="0" u="none" strike="noStrike" kern="0" cap="none" spc="0" normalizeH="0" baseline="0" noProof="0" dirty="0">
                <a:ln>
                  <a:noFill/>
                </a:ln>
                <a:solidFill>
                  <a:srgbClr val="4D4D4D"/>
                </a:solidFill>
                <a:effectLst/>
                <a:uLnTx/>
                <a:uFillTx/>
                <a:latin typeface="Arial"/>
                <a:ea typeface="+mn-ea"/>
                <a:cs typeface="+mn-cs"/>
              </a:rPr>
              <a:t> &amp; </a:t>
            </a:r>
            <a:r>
              <a:rPr kumimoji="0" lang="de-DE" sz="1600" b="0" i="0" u="none" strike="noStrike" kern="0" cap="none" spc="0" normalizeH="0" baseline="0" noProof="0" dirty="0" err="1">
                <a:ln>
                  <a:noFill/>
                </a:ln>
                <a:solidFill>
                  <a:srgbClr val="4D4D4D"/>
                </a:solidFill>
                <a:effectLst/>
                <a:uLnTx/>
                <a:uFillTx/>
                <a:latin typeface="Arial"/>
                <a:ea typeface="+mn-ea"/>
                <a:cs typeface="+mn-cs"/>
              </a:rPr>
              <a:t>grant</a:t>
            </a:r>
            <a:r>
              <a:rPr kumimoji="0" lang="de-DE" sz="1600" b="0" i="0" u="none" strike="noStrike" kern="0" cap="none" spc="0" normalizeH="0" baseline="0" noProof="0" dirty="0">
                <a:ln>
                  <a:noFill/>
                </a:ln>
                <a:solidFill>
                  <a:srgbClr val="4D4D4D"/>
                </a:solidFill>
                <a:effectLst/>
                <a:uLnTx/>
                <a:uFillTx/>
                <a:latin typeface="Arial"/>
                <a:ea typeface="+mn-ea"/>
                <a:cs typeface="+mn-cs"/>
              </a:rPr>
              <a:t> </a:t>
            </a:r>
            <a:r>
              <a:rPr kumimoji="0" lang="de-DE" sz="1600" b="0" i="0" u="none" strike="noStrike" kern="0" cap="none" spc="0" normalizeH="0" baseline="0" noProof="0" dirty="0" err="1">
                <a:ln>
                  <a:noFill/>
                </a:ln>
                <a:solidFill>
                  <a:srgbClr val="4D4D4D"/>
                </a:solidFill>
                <a:effectLst/>
                <a:uLnTx/>
                <a:uFillTx/>
                <a:latin typeface="Arial"/>
                <a:ea typeface="+mn-ea"/>
                <a:cs typeface="+mn-cs"/>
              </a:rPr>
              <a:t>signing</a:t>
            </a:r>
            <a:endParaRPr kumimoji="0" lang="de-DE" sz="1600" b="0" i="0" u="none" strike="noStrike" kern="0" cap="none" spc="0" normalizeH="0" baseline="0" noProof="0" dirty="0">
              <a:ln>
                <a:noFill/>
              </a:ln>
              <a:solidFill>
                <a:srgbClr val="4D4D4D"/>
              </a:solidFill>
              <a:effectLst/>
              <a:uLnTx/>
              <a:uFillTx/>
              <a:latin typeface="Arial"/>
              <a:ea typeface="+mn-ea"/>
              <a:cs typeface="+mn-cs"/>
            </a:endParaRPr>
          </a:p>
          <a:p>
            <a:pPr marL="180975" marR="0" lvl="0" indent="-180975" algn="l" defTabSz="914400" rtl="0" eaLnBrk="0" fontAlgn="base" latinLnBrk="0" hangingPunct="0">
              <a:lnSpc>
                <a:spcPct val="100000"/>
              </a:lnSpc>
              <a:spcBef>
                <a:spcPct val="20000"/>
              </a:spcBef>
              <a:spcAft>
                <a:spcPts val="600"/>
              </a:spcAft>
              <a:buClr>
                <a:srgbClr val="F39E0C"/>
              </a:buClr>
              <a:buSzPct val="120000"/>
              <a:buFont typeface="Arial" panose="020B0604020202020204" pitchFamily="34" charset="0"/>
              <a:buChar char="•"/>
              <a:tabLst/>
              <a:defRPr/>
            </a:pPr>
            <a:r>
              <a:rPr kumimoji="0" lang="de-DE" sz="1600" b="0" i="0" u="none" strike="noStrike" kern="0" cap="none" spc="0" normalizeH="0" baseline="0" noProof="0" dirty="0">
                <a:ln>
                  <a:noFill/>
                </a:ln>
                <a:solidFill>
                  <a:srgbClr val="4D4D4D"/>
                </a:solidFill>
                <a:effectLst/>
                <a:uLnTx/>
                <a:uFillTx/>
                <a:latin typeface="Arial"/>
                <a:ea typeface="+mn-ea"/>
                <a:cs typeface="+mn-cs"/>
              </a:rPr>
              <a:t>Budget</a:t>
            </a:r>
          </a:p>
          <a:p>
            <a:pPr marL="180975" marR="0" lvl="0" indent="-180975" algn="l" defTabSz="914400" rtl="0" eaLnBrk="0" fontAlgn="base" latinLnBrk="0" hangingPunct="0">
              <a:lnSpc>
                <a:spcPct val="100000"/>
              </a:lnSpc>
              <a:spcBef>
                <a:spcPct val="20000"/>
              </a:spcBef>
              <a:spcAft>
                <a:spcPts val="600"/>
              </a:spcAft>
              <a:buClr>
                <a:srgbClr val="CD5A57"/>
              </a:buClr>
              <a:buSzPct val="120000"/>
              <a:buFont typeface="Arial" panose="020B0604020202020204" pitchFamily="34" charset="0"/>
              <a:buChar char="•"/>
              <a:tabLst/>
              <a:defRPr/>
            </a:pPr>
            <a:endParaRPr kumimoji="0" lang="de-DE" sz="1600" b="0" i="0" u="none" strike="noStrike" kern="0" cap="none" spc="0" normalizeH="0" baseline="0" noProof="0" dirty="0">
              <a:ln>
                <a:noFill/>
              </a:ln>
              <a:solidFill>
                <a:srgbClr val="4D4D4D">
                  <a:lumMod val="85000"/>
                  <a:lumOff val="15000"/>
                </a:srgbClr>
              </a:solidFill>
              <a:effectLst/>
              <a:uLnTx/>
              <a:uFillTx/>
              <a:latin typeface="Arial"/>
              <a:ea typeface="+mn-ea"/>
              <a:cs typeface="+mn-cs"/>
            </a:endParaRPr>
          </a:p>
        </p:txBody>
      </p:sp>
      <p:sp>
        <p:nvSpPr>
          <p:cNvPr id="14" name="Titolo 1"/>
          <p:cNvSpPr txBox="1">
            <a:spLocks/>
          </p:cNvSpPr>
          <p:nvPr/>
        </p:nvSpPr>
        <p:spPr bwMode="auto">
          <a:xfrm>
            <a:off x="716154" y="538307"/>
            <a:ext cx="8676456" cy="57606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marL="358775" indent="-358775" algn="l" rtl="0" eaLnBrk="0" fontAlgn="base" hangingPunct="0">
              <a:spcBef>
                <a:spcPct val="0"/>
              </a:spcBef>
              <a:spcAft>
                <a:spcPct val="0"/>
              </a:spcAft>
              <a:defRPr sz="2200" b="1">
                <a:solidFill>
                  <a:srgbClr val="578DA3"/>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marL="358775" marR="0" lvl="0" indent="-358775" algn="l" defTabSz="914400" rtl="0" eaLnBrk="0" fontAlgn="base" latinLnBrk="0" hangingPunct="0">
              <a:lnSpc>
                <a:spcPct val="100000"/>
              </a:lnSpc>
              <a:spcBef>
                <a:spcPct val="0"/>
              </a:spcBef>
              <a:spcAft>
                <a:spcPct val="0"/>
              </a:spcAft>
              <a:buClrTx/>
              <a:buSzTx/>
              <a:buFontTx/>
              <a:buNone/>
              <a:tabLst/>
              <a:defRPr/>
            </a:pPr>
            <a:endParaRPr kumimoji="0" lang="en-GB" sz="2400" b="1" i="0" u="none" strike="noStrike" kern="0" cap="none" spc="0" normalizeH="0" baseline="0" noProof="0" dirty="0">
              <a:ln>
                <a:noFill/>
              </a:ln>
              <a:solidFill>
                <a:srgbClr val="D3E8F9">
                  <a:lumMod val="50000"/>
                </a:srgbClr>
              </a:solidFill>
              <a:effectLst/>
              <a:uLnTx/>
              <a:uFillTx/>
              <a:latin typeface="Arial"/>
              <a:ea typeface="+mj-ea"/>
              <a:cs typeface="+mj-cs"/>
            </a:endParaRPr>
          </a:p>
          <a:p>
            <a:pPr marL="358775" marR="0" lvl="0" indent="-358775" algn="l" defTabSz="914400" rtl="0" eaLnBrk="0" fontAlgn="base" latinLnBrk="0" hangingPunct="0">
              <a:lnSpc>
                <a:spcPct val="100000"/>
              </a:lnSpc>
              <a:spcBef>
                <a:spcPct val="0"/>
              </a:spcBef>
              <a:spcAft>
                <a:spcPct val="0"/>
              </a:spcAft>
              <a:buClrTx/>
              <a:buSzTx/>
              <a:buFontTx/>
              <a:buNone/>
              <a:tabLst/>
              <a:defRPr/>
            </a:pPr>
            <a:r>
              <a:rPr kumimoji="0" lang="en-GB" sz="2400" b="1" i="0" u="none" strike="noStrike" kern="0" cap="none" spc="0" normalizeH="0" baseline="0" noProof="0" dirty="0">
                <a:ln>
                  <a:noFill/>
                </a:ln>
                <a:solidFill>
                  <a:srgbClr val="931680"/>
                </a:solidFill>
                <a:effectLst/>
                <a:uLnTx/>
                <a:uFillTx/>
                <a:latin typeface="Arial"/>
                <a:ea typeface="+mj-ea"/>
                <a:cs typeface="+mj-cs"/>
              </a:rPr>
              <a:t>2. How to find a call? (II)</a:t>
            </a:r>
          </a:p>
          <a:p>
            <a:pPr marL="358775" marR="0" lvl="0" indent="-358775" algn="l" defTabSz="914400" rtl="0" eaLnBrk="0" fontAlgn="base" latinLnBrk="0" hangingPunct="0">
              <a:lnSpc>
                <a:spcPct val="100000"/>
              </a:lnSpc>
              <a:spcBef>
                <a:spcPct val="0"/>
              </a:spcBef>
              <a:spcAft>
                <a:spcPct val="0"/>
              </a:spcAft>
              <a:buClrTx/>
              <a:buSzTx/>
              <a:buFontTx/>
              <a:buNone/>
              <a:tabLst/>
              <a:defRPr/>
            </a:pPr>
            <a:endParaRPr kumimoji="0" lang="en-GB" sz="2400" b="1" i="0" u="none" strike="noStrike" kern="0" cap="none" spc="0" normalizeH="0" baseline="0" noProof="0" dirty="0">
              <a:ln>
                <a:noFill/>
              </a:ln>
              <a:solidFill>
                <a:srgbClr val="D3E8F9">
                  <a:lumMod val="50000"/>
                </a:srgbClr>
              </a:solidFill>
              <a:effectLst/>
              <a:uLnTx/>
              <a:uFillTx/>
              <a:latin typeface="Arial"/>
              <a:ea typeface="+mj-ea"/>
              <a:cs typeface="+mj-cs"/>
            </a:endParaRPr>
          </a:p>
          <a:p>
            <a:pPr marL="358775" marR="0" lvl="0" indent="-358775" algn="l" defTabSz="914400" rtl="0" eaLnBrk="0" fontAlgn="base" latinLnBrk="0" hangingPunct="0">
              <a:lnSpc>
                <a:spcPct val="100000"/>
              </a:lnSpc>
              <a:spcBef>
                <a:spcPct val="0"/>
              </a:spcBef>
              <a:spcAft>
                <a:spcPct val="0"/>
              </a:spcAft>
              <a:buClrTx/>
              <a:buSzTx/>
              <a:buFontTx/>
              <a:buNone/>
              <a:tabLst/>
              <a:defRPr/>
            </a:pPr>
            <a:r>
              <a:rPr kumimoji="0" lang="en-GB" sz="2400" b="1" i="0" u="none" strike="noStrike" kern="0" cap="none" spc="0" normalizeH="0" baseline="0" noProof="0" dirty="0">
                <a:ln>
                  <a:noFill/>
                </a:ln>
                <a:solidFill>
                  <a:srgbClr val="D3E8F9">
                    <a:lumMod val="50000"/>
                  </a:srgbClr>
                </a:solidFill>
                <a:effectLst/>
                <a:uLnTx/>
                <a:uFillTx/>
                <a:latin typeface="Arial"/>
                <a:ea typeface="+mj-ea"/>
                <a:cs typeface="+mj-cs"/>
              </a:rPr>
              <a:t>What information do thematic </a:t>
            </a:r>
          </a:p>
          <a:p>
            <a:pPr marL="358775" marR="0" lvl="0" indent="-358775" algn="l" defTabSz="914400" rtl="0" eaLnBrk="0" fontAlgn="base" latinLnBrk="0" hangingPunct="0">
              <a:lnSpc>
                <a:spcPct val="100000"/>
              </a:lnSpc>
              <a:spcBef>
                <a:spcPct val="0"/>
              </a:spcBef>
              <a:spcAft>
                <a:spcPct val="0"/>
              </a:spcAft>
              <a:buClrTx/>
              <a:buSzTx/>
              <a:buFontTx/>
              <a:buNone/>
              <a:tabLst/>
              <a:defRPr/>
            </a:pPr>
            <a:r>
              <a:rPr kumimoji="0" lang="en-GB" sz="2400" b="1" i="0" u="none" strike="noStrike" kern="0" cap="none" spc="0" normalizeH="0" baseline="0" noProof="0" dirty="0">
                <a:ln>
                  <a:noFill/>
                </a:ln>
                <a:solidFill>
                  <a:srgbClr val="D3E8F9">
                    <a:lumMod val="50000"/>
                  </a:srgbClr>
                </a:solidFill>
                <a:effectLst/>
                <a:uLnTx/>
                <a:uFillTx/>
                <a:latin typeface="Arial"/>
                <a:ea typeface="+mj-ea"/>
                <a:cs typeface="+mj-cs"/>
              </a:rPr>
              <a:t>work programmes provide?</a:t>
            </a:r>
          </a:p>
        </p:txBody>
      </p:sp>
      <p:sp>
        <p:nvSpPr>
          <p:cNvPr id="15" name="Rechteck 14">
            <a:extLst>
              <a:ext uri="{FF2B5EF4-FFF2-40B4-BE49-F238E27FC236}">
                <a16:creationId xmlns:a16="http://schemas.microsoft.com/office/drawing/2014/main" id="{39541ACF-54AD-F948-8603-332E92BA2154}"/>
              </a:ext>
            </a:extLst>
          </p:cNvPr>
          <p:cNvSpPr/>
          <p:nvPr/>
        </p:nvSpPr>
        <p:spPr>
          <a:xfrm>
            <a:off x="420620" y="6035353"/>
            <a:ext cx="8113722"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srgbClr val="4D4D4D"/>
                </a:solidFill>
                <a:effectLst/>
                <a:uLnTx/>
                <a:uFillTx/>
                <a:latin typeface="Arial"/>
                <a:ea typeface="+mn-ea"/>
                <a:cs typeface="+mn-cs"/>
                <a:hlinkClick r:id="rId2"/>
              </a:rPr>
              <a:t>https://ec.europa.eu/info/funding-tenders/opportunities/portal/screen/how-to-participate/reference-documents;programCode=HORIZON</a:t>
            </a:r>
            <a:r>
              <a:rPr kumimoji="0" lang="de-DE" sz="1800" b="0" i="0" u="none" strike="noStrike" kern="1200" cap="none" spc="0" normalizeH="0" baseline="0" noProof="0" dirty="0">
                <a:ln>
                  <a:noFill/>
                </a:ln>
                <a:solidFill>
                  <a:srgbClr val="4D4D4D"/>
                </a:solidFill>
                <a:effectLst/>
                <a:uLnTx/>
                <a:uFillTx/>
                <a:latin typeface="Arial"/>
                <a:ea typeface="+mn-ea"/>
                <a:cs typeface="+mn-cs"/>
              </a:rPr>
              <a:t> </a:t>
            </a:r>
          </a:p>
        </p:txBody>
      </p:sp>
      <p:pic>
        <p:nvPicPr>
          <p:cNvPr id="2" name="Grafik 1"/>
          <p:cNvPicPr>
            <a:picLocks noChangeAspect="1"/>
          </p:cNvPicPr>
          <p:nvPr/>
        </p:nvPicPr>
        <p:blipFill>
          <a:blip r:embed="rId3"/>
          <a:stretch>
            <a:fillRect/>
          </a:stretch>
        </p:blipFill>
        <p:spPr>
          <a:xfrm>
            <a:off x="5426668" y="1539963"/>
            <a:ext cx="2906853" cy="3420155"/>
          </a:xfrm>
          <a:prstGeom prst="rect">
            <a:avLst/>
          </a:prstGeom>
        </p:spPr>
      </p:pic>
      <p:pic>
        <p:nvPicPr>
          <p:cNvPr id="3" name="Grafik 2"/>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534341" y="114953"/>
            <a:ext cx="3396974" cy="6398352"/>
          </a:xfrm>
          <a:prstGeom prst="rect">
            <a:avLst/>
          </a:prstGeom>
        </p:spPr>
      </p:pic>
    </p:spTree>
    <p:extLst>
      <p:ext uri="{BB962C8B-B14F-4D97-AF65-F5344CB8AC3E}">
        <p14:creationId xmlns:p14="http://schemas.microsoft.com/office/powerpoint/2010/main" val="2753184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13">
                                            <p:txEl>
                                              <p:pRg st="0" end="0"/>
                                            </p:txEl>
                                          </p:spTgt>
                                        </p:tgtEl>
                                        <p:attrNameLst>
                                          <p:attrName>style.visibility</p:attrName>
                                        </p:attrNameLst>
                                      </p:cBhvr>
                                      <p:to>
                                        <p:strVal val="visible"/>
                                      </p:to>
                                    </p:set>
                                    <p:animEffect transition="in" filter="wipe(left)">
                                      <p:cBhvr>
                                        <p:cTn id="14" dur="500"/>
                                        <p:tgtEl>
                                          <p:spTgt spid="1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13">
                                            <p:txEl>
                                              <p:pRg st="1" end="1"/>
                                            </p:txEl>
                                          </p:spTgt>
                                        </p:tgtEl>
                                        <p:attrNameLst>
                                          <p:attrName>style.visibility</p:attrName>
                                        </p:attrNameLst>
                                      </p:cBhvr>
                                      <p:to>
                                        <p:strVal val="visible"/>
                                      </p:to>
                                    </p:set>
                                    <p:animEffect transition="in" filter="wipe(left)">
                                      <p:cBhvr>
                                        <p:cTn id="19" dur="500"/>
                                        <p:tgtEl>
                                          <p:spTgt spid="13">
                                            <p:txEl>
                                              <p:pRg st="1" end="1"/>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13">
                                            <p:txEl>
                                              <p:pRg st="2" end="2"/>
                                            </p:txEl>
                                          </p:spTgt>
                                        </p:tgtEl>
                                        <p:attrNameLst>
                                          <p:attrName>style.visibility</p:attrName>
                                        </p:attrNameLst>
                                      </p:cBhvr>
                                      <p:to>
                                        <p:strVal val="visible"/>
                                      </p:to>
                                    </p:set>
                                    <p:animEffect transition="in" filter="wipe(down)">
                                      <p:cBhvr>
                                        <p:cTn id="22" dur="500"/>
                                        <p:tgtEl>
                                          <p:spTgt spid="13">
                                            <p:txEl>
                                              <p:pRg st="2" end="2"/>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13">
                                            <p:txEl>
                                              <p:pRg st="3" end="3"/>
                                            </p:txEl>
                                          </p:spTgt>
                                        </p:tgtEl>
                                        <p:attrNameLst>
                                          <p:attrName>style.visibility</p:attrName>
                                        </p:attrNameLst>
                                      </p:cBhvr>
                                      <p:to>
                                        <p:strVal val="visible"/>
                                      </p:to>
                                    </p:set>
                                    <p:animEffect transition="in" filter="wipe(down)">
                                      <p:cBhvr>
                                        <p:cTn id="25" dur="500"/>
                                        <p:tgtEl>
                                          <p:spTgt spid="13">
                                            <p:txEl>
                                              <p:pRg st="3" end="3"/>
                                            </p:txEl>
                                          </p:spTgt>
                                        </p:tgtEl>
                                      </p:cBhvr>
                                    </p:animEffect>
                                  </p:childTnLst>
                                </p:cTn>
                              </p:par>
                              <p:par>
                                <p:cTn id="26" presetID="22" presetClass="entr" presetSubtype="4" fill="hold" nodeType="withEffect">
                                  <p:stCondLst>
                                    <p:cond delay="0"/>
                                  </p:stCondLst>
                                  <p:childTnLst>
                                    <p:set>
                                      <p:cBhvr>
                                        <p:cTn id="27" dur="1" fill="hold">
                                          <p:stCondLst>
                                            <p:cond delay="0"/>
                                          </p:stCondLst>
                                        </p:cTn>
                                        <p:tgtEl>
                                          <p:spTgt spid="13">
                                            <p:txEl>
                                              <p:pRg st="4" end="4"/>
                                            </p:txEl>
                                          </p:spTgt>
                                        </p:tgtEl>
                                        <p:attrNameLst>
                                          <p:attrName>style.visibility</p:attrName>
                                        </p:attrNameLst>
                                      </p:cBhvr>
                                      <p:to>
                                        <p:strVal val="visible"/>
                                      </p:to>
                                    </p:set>
                                    <p:animEffect transition="in" filter="wipe(down)">
                                      <p:cBhvr>
                                        <p:cTn id="28" dur="500"/>
                                        <p:tgtEl>
                                          <p:spTgt spid="13">
                                            <p:txEl>
                                              <p:pRg st="4" end="4"/>
                                            </p:txEl>
                                          </p:spTgt>
                                        </p:tgtEl>
                                      </p:cBhvr>
                                    </p:animEffect>
                                  </p:childTnLst>
                                </p:cTn>
                              </p:par>
                              <p:par>
                                <p:cTn id="29" presetID="22" presetClass="entr" presetSubtype="4" fill="hold" nodeType="withEffect">
                                  <p:stCondLst>
                                    <p:cond delay="0"/>
                                  </p:stCondLst>
                                  <p:childTnLst>
                                    <p:set>
                                      <p:cBhvr>
                                        <p:cTn id="30" dur="1" fill="hold">
                                          <p:stCondLst>
                                            <p:cond delay="0"/>
                                          </p:stCondLst>
                                        </p:cTn>
                                        <p:tgtEl>
                                          <p:spTgt spid="13">
                                            <p:txEl>
                                              <p:pRg st="5" end="5"/>
                                            </p:txEl>
                                          </p:spTgt>
                                        </p:tgtEl>
                                        <p:attrNameLst>
                                          <p:attrName>style.visibility</p:attrName>
                                        </p:attrNameLst>
                                      </p:cBhvr>
                                      <p:to>
                                        <p:strVal val="visible"/>
                                      </p:to>
                                    </p:set>
                                    <p:animEffect transition="in" filter="wipe(down)">
                                      <p:cBhvr>
                                        <p:cTn id="31" dur="500"/>
                                        <p:tgtEl>
                                          <p:spTgt spid="13">
                                            <p:txEl>
                                              <p:pRg st="5" end="5"/>
                                            </p:txEl>
                                          </p:spTgt>
                                        </p:tgtEl>
                                      </p:cBhvr>
                                    </p:animEffect>
                                  </p:childTnLst>
                                </p:cTn>
                              </p:par>
                              <p:par>
                                <p:cTn id="32" presetID="22" presetClass="entr" presetSubtype="4" fill="hold" nodeType="withEffect">
                                  <p:stCondLst>
                                    <p:cond delay="0"/>
                                  </p:stCondLst>
                                  <p:childTnLst>
                                    <p:set>
                                      <p:cBhvr>
                                        <p:cTn id="33" dur="1" fill="hold">
                                          <p:stCondLst>
                                            <p:cond delay="0"/>
                                          </p:stCondLst>
                                        </p:cTn>
                                        <p:tgtEl>
                                          <p:spTgt spid="13">
                                            <p:txEl>
                                              <p:pRg st="6" end="6"/>
                                            </p:txEl>
                                          </p:spTgt>
                                        </p:tgtEl>
                                        <p:attrNameLst>
                                          <p:attrName>style.visibility</p:attrName>
                                        </p:attrNameLst>
                                      </p:cBhvr>
                                      <p:to>
                                        <p:strVal val="visible"/>
                                      </p:to>
                                    </p:set>
                                    <p:animEffect transition="in" filter="wipe(down)">
                                      <p:cBhvr>
                                        <p:cTn id="34" dur="500"/>
                                        <p:tgtEl>
                                          <p:spTgt spid="13">
                                            <p:txEl>
                                              <p:pRg st="6" end="6"/>
                                            </p:txEl>
                                          </p:spTgt>
                                        </p:tgtEl>
                                      </p:cBhvr>
                                    </p:animEffect>
                                  </p:childTnLst>
                                </p:cTn>
                              </p:par>
                              <p:par>
                                <p:cTn id="35" presetID="22" presetClass="entr" presetSubtype="4" fill="hold" nodeType="withEffect">
                                  <p:stCondLst>
                                    <p:cond delay="0"/>
                                  </p:stCondLst>
                                  <p:childTnLst>
                                    <p:set>
                                      <p:cBhvr>
                                        <p:cTn id="36" dur="1" fill="hold">
                                          <p:stCondLst>
                                            <p:cond delay="0"/>
                                          </p:stCondLst>
                                        </p:cTn>
                                        <p:tgtEl>
                                          <p:spTgt spid="13">
                                            <p:txEl>
                                              <p:pRg st="7" end="7"/>
                                            </p:txEl>
                                          </p:spTgt>
                                        </p:tgtEl>
                                        <p:attrNameLst>
                                          <p:attrName>style.visibility</p:attrName>
                                        </p:attrNameLst>
                                      </p:cBhvr>
                                      <p:to>
                                        <p:strVal val="visible"/>
                                      </p:to>
                                    </p:set>
                                    <p:animEffect transition="in" filter="wipe(down)">
                                      <p:cBhvr>
                                        <p:cTn id="37" dur="500"/>
                                        <p:tgtEl>
                                          <p:spTgt spid="13">
                                            <p:txEl>
                                              <p:pRg st="7" end="7"/>
                                            </p:txEl>
                                          </p:spTgt>
                                        </p:tgtEl>
                                      </p:cBhvr>
                                    </p:animEffect>
                                  </p:childTnLst>
                                </p:cTn>
                              </p:par>
                              <p:par>
                                <p:cTn id="38" presetID="22" presetClass="entr" presetSubtype="4" fill="hold" nodeType="withEffect">
                                  <p:stCondLst>
                                    <p:cond delay="0"/>
                                  </p:stCondLst>
                                  <p:childTnLst>
                                    <p:set>
                                      <p:cBhvr>
                                        <p:cTn id="39" dur="1" fill="hold">
                                          <p:stCondLst>
                                            <p:cond delay="0"/>
                                          </p:stCondLst>
                                        </p:cTn>
                                        <p:tgtEl>
                                          <p:spTgt spid="13">
                                            <p:txEl>
                                              <p:pRg st="8" end="8"/>
                                            </p:txEl>
                                          </p:spTgt>
                                        </p:tgtEl>
                                        <p:attrNameLst>
                                          <p:attrName>style.visibility</p:attrName>
                                        </p:attrNameLst>
                                      </p:cBhvr>
                                      <p:to>
                                        <p:strVal val="visible"/>
                                      </p:to>
                                    </p:set>
                                    <p:animEffect transition="in" filter="wipe(down)">
                                      <p:cBhvr>
                                        <p:cTn id="40" dur="500"/>
                                        <p:tgtEl>
                                          <p:spTgt spid="13">
                                            <p:txEl>
                                              <p:pRg st="8" end="8"/>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13">
                                            <p:txEl>
                                              <p:pRg st="9" end="9"/>
                                            </p:txEl>
                                          </p:spTgt>
                                        </p:tgtEl>
                                        <p:attrNameLst>
                                          <p:attrName>style.visibility</p:attrName>
                                        </p:attrNameLst>
                                      </p:cBhvr>
                                      <p:to>
                                        <p:strVal val="visible"/>
                                      </p:to>
                                    </p:set>
                                    <p:animEffect transition="in" filter="wipe(left)">
                                      <p:cBhvr>
                                        <p:cTn id="45" dur="500"/>
                                        <p:tgtEl>
                                          <p:spTgt spid="1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7273D94F-15F9-406F-A0FB-988FEC94234C}"/>
              </a:ext>
            </a:extLst>
          </p:cNvPr>
          <p:cNvSpPr txBox="1">
            <a:spLocks/>
          </p:cNvSpPr>
          <p:nvPr/>
        </p:nvSpPr>
        <p:spPr>
          <a:xfrm>
            <a:off x="1828875" y="196833"/>
            <a:ext cx="10102440" cy="917538"/>
          </a:xfrm>
          <a:prstGeom prst="rect">
            <a:avLst/>
          </a:prstGeom>
        </p:spPr>
        <p:txBody>
          <a:bodyPr vert="horz" wrap="square" lIns="91440" tIns="45720" rIns="91440" bIns="0" rtlCol="0" anchor="t" anchorCtr="0">
            <a:noAutofit/>
          </a:bodyPr>
          <a:lstStyle>
            <a:lvl1pPr algn="l" defTabSz="914400" rtl="0" eaLnBrk="1" latinLnBrk="0" hangingPunct="1">
              <a:lnSpc>
                <a:spcPct val="100000"/>
              </a:lnSpc>
              <a:spcBef>
                <a:spcPct val="0"/>
              </a:spcBef>
              <a:buNone/>
              <a:defRPr sz="3600" b="1" kern="1200">
                <a:solidFill>
                  <a:schemeClr val="accent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2500" b="1" i="0" u="none" strike="noStrike" kern="1200" cap="none" spc="0" normalizeH="0" baseline="0" noProof="0" dirty="0">
                <a:ln>
                  <a:noFill/>
                </a:ln>
                <a:solidFill>
                  <a:srgbClr val="FFFFFF"/>
                </a:solidFill>
                <a:effectLst/>
                <a:uLnTx/>
                <a:uFillTx/>
                <a:latin typeface="Calibri" panose="020F0502020204030204" pitchFamily="34" charset="0"/>
                <a:ea typeface="+mj-ea"/>
                <a:cs typeface="Calibri" panose="020F0502020204030204" pitchFamily="34" charset="0"/>
              </a:rPr>
              <a:t>International cooperation in Horizon Europe Work Programme 2021-2022</a:t>
            </a:r>
          </a:p>
        </p:txBody>
      </p:sp>
      <p:sp>
        <p:nvSpPr>
          <p:cNvPr id="14" name="Titolo 1"/>
          <p:cNvSpPr txBox="1">
            <a:spLocks/>
          </p:cNvSpPr>
          <p:nvPr/>
        </p:nvSpPr>
        <p:spPr bwMode="auto">
          <a:xfrm>
            <a:off x="876922" y="538307"/>
            <a:ext cx="8676456" cy="57606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marL="358775" indent="-358775" algn="l" rtl="0" eaLnBrk="0" fontAlgn="base" hangingPunct="0">
              <a:spcBef>
                <a:spcPct val="0"/>
              </a:spcBef>
              <a:spcAft>
                <a:spcPct val="0"/>
              </a:spcAft>
              <a:defRPr sz="2200" b="1">
                <a:solidFill>
                  <a:srgbClr val="578DA3"/>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marL="358775" marR="0" lvl="0" indent="-358775" algn="l" defTabSz="914400" rtl="0" eaLnBrk="0" fontAlgn="base" latinLnBrk="0" hangingPunct="0">
              <a:lnSpc>
                <a:spcPct val="100000"/>
              </a:lnSpc>
              <a:spcBef>
                <a:spcPct val="0"/>
              </a:spcBef>
              <a:spcAft>
                <a:spcPct val="0"/>
              </a:spcAft>
              <a:buClrTx/>
              <a:buSzTx/>
              <a:buFontTx/>
              <a:buNone/>
              <a:tabLst/>
              <a:defRPr/>
            </a:pPr>
            <a:r>
              <a:rPr kumimoji="0" lang="en-GB" sz="2400" b="1" i="0" u="none" strike="noStrike" kern="0" cap="none" spc="0" normalizeH="0" baseline="0" noProof="0" dirty="0">
                <a:ln>
                  <a:noFill/>
                </a:ln>
                <a:solidFill>
                  <a:srgbClr val="931680"/>
                </a:solidFill>
                <a:effectLst/>
                <a:uLnTx/>
                <a:uFillTx/>
                <a:latin typeface="Arial"/>
                <a:ea typeface="+mj-ea"/>
                <a:cs typeface="+mj-cs"/>
              </a:rPr>
              <a:t>Partner Search TOOLS</a:t>
            </a:r>
          </a:p>
        </p:txBody>
      </p:sp>
      <p:sp>
        <p:nvSpPr>
          <p:cNvPr id="13" name="Прямоугольник 6"/>
          <p:cNvSpPr/>
          <p:nvPr/>
        </p:nvSpPr>
        <p:spPr>
          <a:xfrm>
            <a:off x="876921" y="1455845"/>
            <a:ext cx="8926297" cy="544764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
                <a:srgbClr val="F39E0C"/>
              </a:buClr>
              <a:buSzTx/>
              <a:buFont typeface="Arial" pitchFamily="34" charset="0"/>
              <a:buChar char="•"/>
              <a:tabLst/>
              <a:defRPr/>
            </a:pPr>
            <a:r>
              <a:rPr kumimoji="0" lang="en-US" sz="1800" b="0" i="0" u="none" strike="noStrike" kern="1200" cap="none" spc="0" normalizeH="0" baseline="0" noProof="0" dirty="0">
                <a:ln>
                  <a:noFill/>
                </a:ln>
                <a:solidFill>
                  <a:srgbClr val="4D4D4D"/>
                </a:solidFill>
                <a:effectLst/>
                <a:uLnTx/>
                <a:uFillTx/>
                <a:latin typeface="Arial"/>
                <a:ea typeface="+mn-ea"/>
                <a:cs typeface="+mn-cs"/>
              </a:rPr>
              <a:t> </a:t>
            </a:r>
            <a:r>
              <a:rPr kumimoji="0" lang="en-US" sz="2200" b="0" i="0" u="none" strike="noStrike" kern="1200" cap="none" spc="0" normalizeH="0" baseline="0" noProof="0" dirty="0">
                <a:ln>
                  <a:noFill/>
                </a:ln>
                <a:solidFill>
                  <a:srgbClr val="4D4D4D"/>
                </a:solidFill>
                <a:effectLst/>
                <a:uLnTx/>
                <a:uFillTx/>
                <a:latin typeface="Arial"/>
                <a:ea typeface="+mn-ea"/>
                <a:cs typeface="+mn-cs"/>
              </a:rPr>
              <a:t>Use </a:t>
            </a:r>
            <a:r>
              <a:rPr kumimoji="0" lang="en-US" sz="2200" b="0" i="0" u="none" strike="noStrike" kern="1200" cap="none" spc="0" normalizeH="0" baseline="0" noProof="0" dirty="0">
                <a:ln>
                  <a:noFill/>
                </a:ln>
                <a:solidFill>
                  <a:srgbClr val="FF0000"/>
                </a:solidFill>
                <a:effectLst/>
                <a:uLnTx/>
                <a:uFillTx/>
                <a:latin typeface="Arial"/>
                <a:ea typeface="+mn-ea"/>
                <a:cs typeface="+mn-cs"/>
              </a:rPr>
              <a:t>existing contacts with experience </a:t>
            </a:r>
            <a:r>
              <a:rPr kumimoji="0" lang="en-US" sz="2200" b="0" i="0" u="none" strike="noStrike" kern="1200" cap="none" spc="0" normalizeH="0" baseline="0" noProof="0" dirty="0">
                <a:ln>
                  <a:noFill/>
                </a:ln>
                <a:solidFill>
                  <a:srgbClr val="4D4D4D"/>
                </a:solidFill>
                <a:effectLst/>
                <a:uLnTx/>
                <a:uFillTx/>
                <a:latin typeface="Arial"/>
                <a:ea typeface="+mn-ea"/>
                <a:cs typeface="+mn-cs"/>
              </a:rPr>
              <a:t>of EU funding </a:t>
            </a:r>
            <a:r>
              <a:rPr kumimoji="0" lang="en-US" sz="2200" b="0" i="0" u="none" strike="noStrike" kern="1200" cap="none" spc="0" normalizeH="0" baseline="0" noProof="0" dirty="0" err="1">
                <a:ln>
                  <a:noFill/>
                </a:ln>
                <a:solidFill>
                  <a:srgbClr val="4D4D4D"/>
                </a:solidFill>
                <a:effectLst/>
                <a:uLnTx/>
                <a:uFillTx/>
                <a:latin typeface="Arial"/>
                <a:ea typeface="+mn-ea"/>
                <a:cs typeface="+mn-cs"/>
              </a:rPr>
              <a:t>programmes</a:t>
            </a:r>
            <a:endParaRPr kumimoji="0" lang="en-US" sz="2200" b="0" i="0" u="none" strike="noStrike" kern="1200" cap="none" spc="0" normalizeH="0" baseline="0" noProof="0" dirty="0">
              <a:ln>
                <a:noFill/>
              </a:ln>
              <a:solidFill>
                <a:srgbClr val="4D4D4D"/>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
                <a:srgbClr val="F39E0C"/>
              </a:buClr>
              <a:buSzTx/>
              <a:buFontTx/>
              <a:buNone/>
              <a:tabLst/>
              <a:defRPr/>
            </a:pPr>
            <a:endParaRPr kumimoji="0" lang="en-US" sz="2200" b="0" i="0" u="none" strike="noStrike" kern="1200" cap="none" spc="0" normalizeH="0" baseline="0" noProof="0" dirty="0">
              <a:ln>
                <a:noFill/>
              </a:ln>
              <a:solidFill>
                <a:srgbClr val="4D4D4D"/>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
                <a:srgbClr val="F39E0C"/>
              </a:buClr>
              <a:buSzTx/>
              <a:buFont typeface="Arial" pitchFamily="34" charset="0"/>
              <a:buChar char="•"/>
              <a:tabLst/>
              <a:defRPr/>
            </a:pPr>
            <a:r>
              <a:rPr kumimoji="0" lang="en-US" sz="2200" b="0" i="0" u="none" strike="noStrike" kern="1200" cap="none" spc="0" normalizeH="0" baseline="0" noProof="0" dirty="0">
                <a:ln>
                  <a:noFill/>
                </a:ln>
                <a:solidFill>
                  <a:srgbClr val="4D4D4D"/>
                </a:solidFill>
                <a:effectLst/>
                <a:uLnTx/>
                <a:uFillTx/>
                <a:latin typeface="Arial"/>
                <a:ea typeface="+mn-ea"/>
                <a:cs typeface="+mn-cs"/>
              </a:rPr>
              <a:t> Use </a:t>
            </a:r>
            <a:r>
              <a:rPr kumimoji="0" lang="en-US" sz="2200" b="0" i="0" u="none" strike="noStrike" kern="1200" cap="none" spc="0" normalizeH="0" baseline="0" noProof="0" dirty="0">
                <a:ln>
                  <a:noFill/>
                </a:ln>
                <a:solidFill>
                  <a:srgbClr val="FF0000"/>
                </a:solidFill>
                <a:effectLst/>
                <a:uLnTx/>
                <a:uFillTx/>
                <a:latin typeface="Arial"/>
                <a:ea typeface="+mn-ea"/>
                <a:cs typeface="+mn-cs"/>
              </a:rPr>
              <a:t>Partner Search </a:t>
            </a:r>
            <a:r>
              <a:rPr kumimoji="0" lang="en-US" sz="2200" b="0" i="0" u="none" strike="noStrike" kern="1200" cap="none" spc="0" normalizeH="0" baseline="0" noProof="0" dirty="0">
                <a:ln>
                  <a:noFill/>
                </a:ln>
                <a:solidFill>
                  <a:srgbClr val="4D4D4D"/>
                </a:solidFill>
                <a:effectLst/>
                <a:uLnTx/>
                <a:uFillTx/>
                <a:latin typeface="Arial"/>
                <a:ea typeface="+mn-ea"/>
                <a:cs typeface="+mn-cs"/>
              </a:rPr>
              <a:t>on the Funding and tenders portal: </a:t>
            </a:r>
            <a:r>
              <a:rPr kumimoji="0" lang="en-US" sz="2200" b="0" i="0" u="none" strike="noStrike" kern="1200" cap="none" spc="0" normalizeH="0" baseline="0" noProof="0" dirty="0">
                <a:ln>
                  <a:noFill/>
                </a:ln>
                <a:solidFill>
                  <a:srgbClr val="4D4D4D"/>
                </a:solidFill>
                <a:effectLst/>
                <a:uLnTx/>
                <a:uFillTx/>
                <a:latin typeface="Arial"/>
                <a:ea typeface="+mn-ea"/>
                <a:cs typeface="+mn-cs"/>
                <a:hlinkClick r:id="rId2"/>
              </a:rPr>
              <a:t>https://ec.europa.eu/info/funding-tenders/opportunities/portal/screen/how-to-participate/partner-search</a:t>
            </a:r>
            <a:endParaRPr kumimoji="0" lang="en-US" sz="2200" b="0" i="0" u="none" strike="noStrike" kern="1200" cap="none" spc="0" normalizeH="0" baseline="0" noProof="0" dirty="0">
              <a:ln>
                <a:noFill/>
              </a:ln>
              <a:solidFill>
                <a:srgbClr val="4D4D4D"/>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
                <a:srgbClr val="F39E0C"/>
              </a:buClr>
              <a:buSzTx/>
              <a:buFontTx/>
              <a:buNone/>
              <a:tabLst/>
              <a:defRPr/>
            </a:pPr>
            <a:r>
              <a:rPr kumimoji="0" lang="en-US" sz="2200" b="0" i="0" u="none" strike="noStrike" kern="1200" cap="none" spc="0" normalizeH="0" baseline="0" noProof="0" dirty="0">
                <a:ln>
                  <a:noFill/>
                </a:ln>
                <a:solidFill>
                  <a:srgbClr val="4D4D4D"/>
                </a:solidFill>
                <a:effectLst/>
                <a:uLnTx/>
                <a:uFillTx/>
                <a:latin typeface="Arial"/>
                <a:ea typeface="+mn-ea"/>
                <a:cs typeface="+mn-cs"/>
              </a:rPr>
              <a:t> </a:t>
            </a:r>
          </a:p>
          <a:p>
            <a:pPr marL="0" marR="0" lvl="0" indent="0" algn="l" defTabSz="914400" rtl="0" eaLnBrk="1" fontAlgn="auto" latinLnBrk="0" hangingPunct="1">
              <a:lnSpc>
                <a:spcPct val="100000"/>
              </a:lnSpc>
              <a:spcBef>
                <a:spcPts val="0"/>
              </a:spcBef>
              <a:spcAft>
                <a:spcPts val="0"/>
              </a:spcAft>
              <a:buClr>
                <a:srgbClr val="F39E0C"/>
              </a:buClr>
              <a:buSzTx/>
              <a:buFont typeface="Arial" pitchFamily="34" charset="0"/>
              <a:buChar char="•"/>
              <a:tabLst/>
              <a:defRPr/>
            </a:pPr>
            <a:r>
              <a:rPr kumimoji="0" lang="en-US" sz="2200" b="0" i="0" u="none" strike="noStrike" kern="1200" cap="none" spc="0" normalizeH="0" baseline="0" noProof="0" dirty="0">
                <a:ln>
                  <a:noFill/>
                </a:ln>
                <a:solidFill>
                  <a:srgbClr val="4D4D4D"/>
                </a:solidFill>
                <a:effectLst/>
                <a:uLnTx/>
                <a:uFillTx/>
                <a:latin typeface="Arial"/>
                <a:ea typeface="+mn-ea"/>
                <a:cs typeface="+mn-cs"/>
              </a:rPr>
              <a:t> Search the </a:t>
            </a:r>
            <a:r>
              <a:rPr kumimoji="0" lang="en-US" sz="2200" b="0" i="0" u="none" strike="noStrike" kern="1200" cap="none" spc="0" normalizeH="0" baseline="0" noProof="0" dirty="0">
                <a:ln>
                  <a:noFill/>
                </a:ln>
                <a:solidFill>
                  <a:srgbClr val="FF0000"/>
                </a:solidFill>
                <a:effectLst/>
                <a:uLnTx/>
                <a:uFillTx/>
                <a:latin typeface="Arial"/>
                <a:ea typeface="+mn-ea"/>
                <a:cs typeface="+mn-cs"/>
              </a:rPr>
              <a:t>CORDIS database </a:t>
            </a:r>
            <a:r>
              <a:rPr kumimoji="0" lang="en-US" sz="2200" b="0" i="0" u="none" strike="noStrike" kern="1200" cap="none" spc="0" normalizeH="0" baseline="0" noProof="0" dirty="0">
                <a:ln>
                  <a:noFill/>
                </a:ln>
                <a:solidFill>
                  <a:srgbClr val="4D4D4D"/>
                </a:solidFill>
                <a:effectLst/>
                <a:uLnTx/>
                <a:uFillTx/>
                <a:latin typeface="Arial"/>
                <a:ea typeface="+mn-ea"/>
                <a:cs typeface="+mn-cs"/>
              </a:rPr>
              <a:t>for participants in similar projects in FP7/H2020/HE: </a:t>
            </a:r>
            <a:r>
              <a:rPr kumimoji="0" lang="en-US" sz="2200" b="0" i="0" u="none" strike="noStrike" kern="1200" cap="none" spc="0" normalizeH="0" baseline="0" noProof="0" dirty="0">
                <a:ln>
                  <a:noFill/>
                </a:ln>
                <a:solidFill>
                  <a:srgbClr val="4D4D4D"/>
                </a:solidFill>
                <a:effectLst/>
                <a:uLnTx/>
                <a:uFillTx/>
                <a:latin typeface="Arial"/>
                <a:ea typeface="+mn-ea"/>
                <a:cs typeface="+mn-cs"/>
                <a:hlinkClick r:id="rId3"/>
              </a:rPr>
              <a:t>http://cordis.europa.eu/projects/home_en.html</a:t>
            </a:r>
            <a:endParaRPr kumimoji="0" lang="en-US" sz="2200" b="0" i="0" u="none" strike="noStrike" kern="1200" cap="none" spc="0" normalizeH="0" baseline="0" noProof="0" dirty="0">
              <a:ln>
                <a:noFill/>
              </a:ln>
              <a:solidFill>
                <a:srgbClr val="4D4D4D"/>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
                <a:srgbClr val="F39E0C"/>
              </a:buClr>
              <a:buSzTx/>
              <a:buFontTx/>
              <a:buNone/>
              <a:tabLst/>
              <a:defRPr/>
            </a:pPr>
            <a:endParaRPr kumimoji="0" lang="en-US" sz="2200" b="0" i="0" u="none" strike="noStrike" kern="1200" cap="none" spc="0" normalizeH="0" baseline="0" noProof="0" dirty="0">
              <a:ln>
                <a:noFill/>
              </a:ln>
              <a:solidFill>
                <a:srgbClr val="4D4D4D"/>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
                <a:srgbClr val="F39E0C"/>
              </a:buClr>
              <a:buSzTx/>
              <a:buFont typeface="Arial" pitchFamily="34" charset="0"/>
              <a:buChar char="•"/>
              <a:tabLst/>
              <a:defRPr/>
            </a:pPr>
            <a:r>
              <a:rPr kumimoji="0" lang="en-US" sz="2200" b="0" i="0" u="none" strike="noStrike" kern="1200" cap="none" spc="0" normalizeH="0" baseline="0" noProof="0" dirty="0">
                <a:ln>
                  <a:noFill/>
                </a:ln>
                <a:solidFill>
                  <a:srgbClr val="4D4D4D"/>
                </a:solidFill>
                <a:effectLst/>
                <a:uLnTx/>
                <a:uFillTx/>
                <a:latin typeface="Arial"/>
                <a:ea typeface="+mn-ea"/>
                <a:cs typeface="+mn-cs"/>
              </a:rPr>
              <a:t> Use </a:t>
            </a:r>
            <a:r>
              <a:rPr kumimoji="0" lang="en-US" sz="2200" b="0" i="0" u="none" strike="noStrike" kern="1200" cap="none" spc="0" normalizeH="0" baseline="0" noProof="0" dirty="0">
                <a:ln>
                  <a:noFill/>
                </a:ln>
                <a:solidFill>
                  <a:srgbClr val="FF0000"/>
                </a:solidFill>
                <a:effectLst/>
                <a:uLnTx/>
                <a:uFillTx/>
                <a:latin typeface="Arial"/>
                <a:ea typeface="+mn-ea"/>
                <a:cs typeface="+mn-cs"/>
              </a:rPr>
              <a:t>social media </a:t>
            </a:r>
            <a:r>
              <a:rPr kumimoji="0" lang="en-US" sz="2200" b="0" i="0" u="none" strike="noStrike" kern="1200" cap="none" spc="0" normalizeH="0" baseline="0" noProof="0" dirty="0">
                <a:ln>
                  <a:noFill/>
                </a:ln>
                <a:solidFill>
                  <a:srgbClr val="4D4D4D"/>
                </a:solidFill>
                <a:effectLst/>
                <a:uLnTx/>
                <a:uFillTx/>
                <a:latin typeface="Arial"/>
                <a:ea typeface="+mn-ea"/>
                <a:cs typeface="+mn-cs"/>
              </a:rPr>
              <a:t>(e.g. LinkedIn forums)</a:t>
            </a:r>
          </a:p>
          <a:p>
            <a:pPr marL="0" marR="0" lvl="0" indent="0" algn="l" defTabSz="914400" rtl="0" eaLnBrk="1" fontAlgn="auto" latinLnBrk="0" hangingPunct="1">
              <a:lnSpc>
                <a:spcPct val="100000"/>
              </a:lnSpc>
              <a:spcBef>
                <a:spcPts val="0"/>
              </a:spcBef>
              <a:spcAft>
                <a:spcPts val="0"/>
              </a:spcAft>
              <a:buClr>
                <a:srgbClr val="F39E0C"/>
              </a:buClr>
              <a:buSzTx/>
              <a:buFont typeface="Arial" pitchFamily="34" charset="0"/>
              <a:buChar char="•"/>
              <a:tabLst/>
              <a:defRPr/>
            </a:pPr>
            <a:endParaRPr kumimoji="0" lang="en-US" sz="2200" b="0" i="0" u="none" strike="noStrike" kern="1200" cap="none" spc="0" normalizeH="0" baseline="0" noProof="0" dirty="0">
              <a:ln>
                <a:noFill/>
              </a:ln>
              <a:solidFill>
                <a:srgbClr val="4D4D4D"/>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
                <a:srgbClr val="F39E0C"/>
              </a:buClr>
              <a:buSzTx/>
              <a:buFont typeface="Arial" pitchFamily="34" charset="0"/>
              <a:buChar char="•"/>
              <a:tabLst/>
              <a:defRPr/>
            </a:pPr>
            <a:r>
              <a:rPr kumimoji="0" lang="en-US" sz="2200" b="0" i="0" u="none" strike="noStrike" kern="1200" cap="none" spc="0" normalizeH="0" baseline="0" noProof="0" dirty="0">
                <a:ln>
                  <a:noFill/>
                </a:ln>
                <a:solidFill>
                  <a:srgbClr val="4D4D4D"/>
                </a:solidFill>
                <a:effectLst/>
                <a:uLnTx/>
                <a:uFillTx/>
                <a:latin typeface="Arial"/>
                <a:ea typeface="+mn-ea"/>
                <a:cs typeface="+mn-cs"/>
              </a:rPr>
              <a:t> European NCP networks, </a:t>
            </a:r>
            <a:r>
              <a:rPr kumimoji="0" lang="en-US" sz="2200" b="0" i="0" u="none" strike="noStrike" kern="1200" cap="none" spc="0" normalizeH="0" baseline="0" noProof="0" dirty="0">
                <a:ln>
                  <a:noFill/>
                </a:ln>
                <a:solidFill>
                  <a:srgbClr val="FF0000"/>
                </a:solidFill>
                <a:effectLst/>
                <a:uLnTx/>
                <a:uFillTx/>
                <a:latin typeface="Arial"/>
                <a:ea typeface="+mn-ea"/>
                <a:cs typeface="+mn-cs"/>
              </a:rPr>
              <a:t>National NCPs, COST actions</a:t>
            </a:r>
            <a:r>
              <a:rPr kumimoji="0" lang="en-US" sz="2200" b="0" i="0" u="none" strike="noStrike" kern="1200" cap="none" spc="0" normalizeH="0" baseline="0" noProof="0" dirty="0">
                <a:ln>
                  <a:noFill/>
                </a:ln>
                <a:solidFill>
                  <a:srgbClr val="4D4D4D"/>
                </a:solidFill>
                <a:effectLst/>
                <a:uLnTx/>
                <a:uFillTx/>
                <a:latin typeface="Arial"/>
                <a:ea typeface="+mn-ea"/>
                <a:cs typeface="+mn-cs"/>
              </a:rPr>
              <a:t>…</a:t>
            </a:r>
            <a:br>
              <a:rPr kumimoji="0" lang="en-US" sz="2200" b="0" i="0" u="none" strike="noStrike" kern="1200" cap="none" spc="0" normalizeH="0" baseline="0" noProof="0" dirty="0">
                <a:ln>
                  <a:noFill/>
                </a:ln>
                <a:solidFill>
                  <a:srgbClr val="4D4D4D"/>
                </a:solidFill>
                <a:effectLst/>
                <a:uLnTx/>
                <a:uFillTx/>
                <a:latin typeface="Arial"/>
                <a:ea typeface="+mn-ea"/>
                <a:cs typeface="+mn-cs"/>
              </a:rPr>
            </a:br>
            <a:r>
              <a:rPr kumimoji="0" lang="en-US" sz="2200" b="0" i="0" u="none" strike="noStrike" kern="1200" cap="none" spc="0" normalizeH="0" baseline="0" noProof="0" dirty="0">
                <a:ln>
                  <a:noFill/>
                </a:ln>
                <a:solidFill>
                  <a:srgbClr val="4D4D4D"/>
                </a:solidFill>
                <a:effectLst/>
                <a:uLnTx/>
                <a:uFillTx/>
                <a:latin typeface="Arial"/>
                <a:ea typeface="+mn-ea"/>
                <a:cs typeface="+mn-cs"/>
                <a:hlinkClick r:id="rId4"/>
              </a:rPr>
              <a:t>https://ec.europa.eu/info/funding-tenders/opportunities/portal/screen/support/ncp</a:t>
            </a:r>
            <a:r>
              <a:rPr kumimoji="0" lang="en-US" sz="2200" b="0" i="0" u="none" strike="noStrike" kern="1200" cap="none" spc="0" normalizeH="0" baseline="0" noProof="0" dirty="0">
                <a:ln>
                  <a:noFill/>
                </a:ln>
                <a:solidFill>
                  <a:srgbClr val="4D4D4D"/>
                </a:solidFill>
                <a:effectLst/>
                <a:uLnTx/>
                <a:uFillTx/>
                <a:latin typeface="Arial"/>
                <a:ea typeface="+mn-ea"/>
                <a:cs typeface="+mn-cs"/>
              </a:rPr>
              <a:t> </a:t>
            </a:r>
            <a:br>
              <a:rPr kumimoji="0" lang="en-US" sz="2200" b="0" i="0" u="none" strike="noStrike" kern="1200" cap="none" spc="0" normalizeH="0" baseline="0" noProof="0" dirty="0">
                <a:ln>
                  <a:noFill/>
                </a:ln>
                <a:solidFill>
                  <a:srgbClr val="4D4D4D"/>
                </a:solidFill>
                <a:effectLst/>
                <a:uLnTx/>
                <a:uFillTx/>
                <a:latin typeface="Arial"/>
                <a:ea typeface="+mn-ea"/>
                <a:cs typeface="+mn-cs"/>
              </a:rPr>
            </a:br>
            <a:r>
              <a:rPr kumimoji="0" lang="en-US" sz="2200" b="0" i="0" u="none" strike="noStrike" kern="1200" cap="none" spc="0" normalizeH="0" baseline="0" noProof="0" dirty="0">
                <a:ln>
                  <a:noFill/>
                </a:ln>
                <a:solidFill>
                  <a:srgbClr val="4D4D4D"/>
                </a:solidFill>
                <a:effectLst/>
                <a:uLnTx/>
                <a:uFillTx/>
                <a:latin typeface="Arial"/>
                <a:ea typeface="+mn-ea"/>
                <a:cs typeface="+mn-cs"/>
                <a:hlinkClick r:id="rId5"/>
              </a:rPr>
              <a:t>https://www.cost.eu/cost-actions-event/browse-actions/</a:t>
            </a:r>
            <a:r>
              <a:rPr kumimoji="0" lang="en-US" sz="2200" b="0" i="0" u="none" strike="noStrike" kern="1200" cap="none" spc="0" normalizeH="0" baseline="0" noProof="0" dirty="0">
                <a:ln>
                  <a:noFill/>
                </a:ln>
                <a:solidFill>
                  <a:srgbClr val="4D4D4D"/>
                </a:solidFill>
                <a:effectLst/>
                <a:uLnTx/>
                <a:uFillTx/>
                <a:latin typeface="Arial"/>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D4D4D"/>
              </a:solidFill>
              <a:effectLst/>
              <a:uLnTx/>
              <a:uFillTx/>
              <a:latin typeface="Arial"/>
              <a:ea typeface="+mn-ea"/>
              <a:cs typeface="+mn-cs"/>
            </a:endParaRPr>
          </a:p>
        </p:txBody>
      </p:sp>
    </p:spTree>
    <p:extLst>
      <p:ext uri="{BB962C8B-B14F-4D97-AF65-F5344CB8AC3E}">
        <p14:creationId xmlns:p14="http://schemas.microsoft.com/office/powerpoint/2010/main" val="30898088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12942" y="313151"/>
            <a:ext cx="10515600" cy="600164"/>
          </a:xfrm>
        </p:spPr>
        <p:txBody>
          <a:bodyPr/>
          <a:lstStyle/>
          <a:p>
            <a:r>
              <a:rPr lang="de-DE" dirty="0" err="1"/>
              <a:t>Glossary</a:t>
            </a:r>
            <a:endParaRPr lang="de-AT" dirty="0"/>
          </a:p>
        </p:txBody>
      </p:sp>
      <p:graphicFrame>
        <p:nvGraphicFramePr>
          <p:cNvPr id="4" name="Tabelle 3"/>
          <p:cNvGraphicFramePr>
            <a:graphicFrameLocks noGrp="1"/>
          </p:cNvGraphicFramePr>
          <p:nvPr/>
        </p:nvGraphicFramePr>
        <p:xfrm>
          <a:off x="651353" y="1193271"/>
          <a:ext cx="10796357" cy="4942916"/>
        </p:xfrm>
        <a:graphic>
          <a:graphicData uri="http://schemas.openxmlformats.org/drawingml/2006/table">
            <a:tbl>
              <a:tblPr bandRow="1">
                <a:tableStyleId>{93296810-A885-4BE3-A3E7-6D5BEEA58F35}</a:tableStyleId>
              </a:tblPr>
              <a:tblGrid>
                <a:gridCol w="1751337">
                  <a:extLst>
                    <a:ext uri="{9D8B030D-6E8A-4147-A177-3AD203B41FA5}">
                      <a16:colId xmlns:a16="http://schemas.microsoft.com/office/drawing/2014/main" val="2588514756"/>
                    </a:ext>
                  </a:extLst>
                </a:gridCol>
                <a:gridCol w="9045020">
                  <a:extLst>
                    <a:ext uri="{9D8B030D-6E8A-4147-A177-3AD203B41FA5}">
                      <a16:colId xmlns:a16="http://schemas.microsoft.com/office/drawing/2014/main" val="741697380"/>
                    </a:ext>
                  </a:extLst>
                </a:gridCol>
              </a:tblGrid>
              <a:tr h="1593022">
                <a:tc>
                  <a:txBody>
                    <a:bodyPr/>
                    <a:lstStyle/>
                    <a:p>
                      <a:pPr algn="ctr">
                        <a:lnSpc>
                          <a:spcPct val="107000"/>
                        </a:lnSpc>
                        <a:spcAft>
                          <a:spcPts val="0"/>
                        </a:spcAft>
                      </a:pPr>
                      <a:r>
                        <a:rPr lang="de-AT" sz="1600" b="1" dirty="0">
                          <a:effectLst/>
                        </a:rPr>
                        <a:t>CRITICAL RISK  </a:t>
                      </a:r>
                      <a:endParaRPr lang="de-AT"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50000"/>
                        </a:lnSpc>
                        <a:spcAft>
                          <a:spcPts val="0"/>
                        </a:spcAft>
                      </a:pPr>
                      <a:r>
                        <a:rPr lang="en-US" sz="1600" dirty="0">
                          <a:effectLst/>
                        </a:rPr>
                        <a:t>A critical risk is a plausible event or issue that could have a high adverse impact on the ability of the project to achieve its objectives. Level of likelihood to occur (Low/medium/high): The likelihood is the estimated probability that the risk will </a:t>
                      </a:r>
                      <a:r>
                        <a:rPr lang="en-US" sz="1600" dirty="0" err="1">
                          <a:effectLst/>
                        </a:rPr>
                        <a:t>materialise</a:t>
                      </a:r>
                      <a:r>
                        <a:rPr lang="en-US" sz="1600" dirty="0">
                          <a:effectLst/>
                        </a:rPr>
                        <a:t> even after taking account of the mitigating measures put in place. </a:t>
                      </a:r>
                      <a:endParaRPr lang="de-AT" sz="1600" dirty="0">
                        <a:effectLst/>
                      </a:endParaRPr>
                    </a:p>
                    <a:p>
                      <a:pPr>
                        <a:lnSpc>
                          <a:spcPct val="150000"/>
                        </a:lnSpc>
                        <a:spcAft>
                          <a:spcPts val="0"/>
                        </a:spcAft>
                      </a:pPr>
                      <a:r>
                        <a:rPr lang="en-GB" sz="1600" dirty="0">
                          <a:effectLst/>
                        </a:rPr>
                        <a:t>Level of severity (Low/medium/high): The relative seriousness of the risk and the significance of its effect.  </a:t>
                      </a:r>
                      <a:endParaRPr lang="de-A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934109583"/>
                  </a:ext>
                </a:extLst>
              </a:tr>
              <a:tr h="1194767">
                <a:tc>
                  <a:txBody>
                    <a:bodyPr/>
                    <a:lstStyle/>
                    <a:p>
                      <a:pPr algn="ctr">
                        <a:lnSpc>
                          <a:spcPct val="107000"/>
                        </a:lnSpc>
                        <a:spcAft>
                          <a:spcPts val="0"/>
                        </a:spcAft>
                      </a:pPr>
                      <a:r>
                        <a:rPr lang="de-AT" sz="1600" b="1" dirty="0">
                          <a:effectLst/>
                        </a:rPr>
                        <a:t>DELIVERABLE  </a:t>
                      </a:r>
                      <a:endParaRPr lang="de-AT"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50000"/>
                        </a:lnSpc>
                        <a:spcAft>
                          <a:spcPts val="0"/>
                        </a:spcAft>
                      </a:pPr>
                      <a:r>
                        <a:rPr lang="en-US" sz="1600" dirty="0">
                          <a:effectLst/>
                        </a:rPr>
                        <a:t>A report that is sent to the Commission or Agency providing information to ensure effective monitoring of the project. There are different types of deliverables (e.g. a report on specific activities or results, data management plans, ethics or security requirements).  </a:t>
                      </a:r>
                      <a:endParaRPr lang="de-A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750370711"/>
                  </a:ext>
                </a:extLst>
              </a:tr>
              <a:tr h="1593022">
                <a:tc>
                  <a:txBody>
                    <a:bodyPr/>
                    <a:lstStyle/>
                    <a:p>
                      <a:pPr algn="ctr">
                        <a:lnSpc>
                          <a:spcPct val="107000"/>
                        </a:lnSpc>
                        <a:spcAft>
                          <a:spcPts val="0"/>
                        </a:spcAft>
                      </a:pPr>
                      <a:r>
                        <a:rPr lang="de-AT" sz="1600" b="1" dirty="0">
                          <a:effectLst/>
                        </a:rPr>
                        <a:t>IMPACTS  </a:t>
                      </a:r>
                      <a:endParaRPr lang="de-AT"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50000"/>
                        </a:lnSpc>
                        <a:spcAft>
                          <a:spcPts val="0"/>
                        </a:spcAft>
                      </a:pPr>
                      <a:r>
                        <a:rPr lang="en-US" sz="1600" dirty="0">
                          <a:effectLst/>
                        </a:rPr>
                        <a:t>Wider long term effects on society (including the environment), the economy and science, enabled by the outcomes of R&amp;I investments (long term). It refers to the specific contribution of the project to the work </a:t>
                      </a:r>
                      <a:r>
                        <a:rPr lang="en-US" sz="1600" dirty="0" err="1">
                          <a:effectLst/>
                        </a:rPr>
                        <a:t>programme</a:t>
                      </a:r>
                      <a:r>
                        <a:rPr lang="en-US" sz="1600" dirty="0">
                          <a:effectLst/>
                        </a:rPr>
                        <a:t> expected impacts described in the destination. Impacts generally occur some time after the end of the project. </a:t>
                      </a:r>
                      <a:endParaRPr lang="de-A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211213873"/>
                  </a:ext>
                </a:extLst>
              </a:tr>
            </a:tbl>
          </a:graphicData>
        </a:graphic>
      </p:graphicFrame>
    </p:spTree>
    <p:extLst>
      <p:ext uri="{BB962C8B-B14F-4D97-AF65-F5344CB8AC3E}">
        <p14:creationId xmlns:p14="http://schemas.microsoft.com/office/powerpoint/2010/main" val="29410422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88307" y="263047"/>
            <a:ext cx="10515600" cy="600164"/>
          </a:xfrm>
        </p:spPr>
        <p:txBody>
          <a:bodyPr/>
          <a:lstStyle/>
          <a:p>
            <a:r>
              <a:rPr lang="de-DE" dirty="0" err="1"/>
              <a:t>Glossary</a:t>
            </a:r>
            <a:endParaRPr lang="de-AT" dirty="0"/>
          </a:p>
        </p:txBody>
      </p:sp>
      <p:graphicFrame>
        <p:nvGraphicFramePr>
          <p:cNvPr id="4" name="Tabelle 3"/>
          <p:cNvGraphicFramePr>
            <a:graphicFrameLocks noGrp="1"/>
          </p:cNvGraphicFramePr>
          <p:nvPr/>
        </p:nvGraphicFramePr>
        <p:xfrm>
          <a:off x="649998" y="930225"/>
          <a:ext cx="10158884" cy="5733861"/>
        </p:xfrm>
        <a:graphic>
          <a:graphicData uri="http://schemas.openxmlformats.org/drawingml/2006/table">
            <a:tbl>
              <a:tblPr bandRow="1">
                <a:tableStyleId>{93296810-A885-4BE3-A3E7-6D5BEEA58F35}</a:tableStyleId>
              </a:tblPr>
              <a:tblGrid>
                <a:gridCol w="1647929">
                  <a:extLst>
                    <a:ext uri="{9D8B030D-6E8A-4147-A177-3AD203B41FA5}">
                      <a16:colId xmlns:a16="http://schemas.microsoft.com/office/drawing/2014/main" val="2588514756"/>
                    </a:ext>
                  </a:extLst>
                </a:gridCol>
                <a:gridCol w="8510955">
                  <a:extLst>
                    <a:ext uri="{9D8B030D-6E8A-4147-A177-3AD203B41FA5}">
                      <a16:colId xmlns:a16="http://schemas.microsoft.com/office/drawing/2014/main" val="741697380"/>
                    </a:ext>
                  </a:extLst>
                </a:gridCol>
              </a:tblGrid>
              <a:tr h="713414">
                <a:tc>
                  <a:txBody>
                    <a:bodyPr/>
                    <a:lstStyle/>
                    <a:p>
                      <a:pPr algn="ctr">
                        <a:lnSpc>
                          <a:spcPct val="107000"/>
                        </a:lnSpc>
                        <a:spcAft>
                          <a:spcPts val="0"/>
                        </a:spcAft>
                      </a:pPr>
                      <a:r>
                        <a:rPr lang="de-AT" sz="1600" b="1" dirty="0">
                          <a:effectLst/>
                        </a:rPr>
                        <a:t>MILESTONE  </a:t>
                      </a:r>
                      <a:endParaRPr lang="de-AT"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50000"/>
                        </a:lnSpc>
                        <a:spcAft>
                          <a:spcPts val="0"/>
                        </a:spcAft>
                      </a:pPr>
                      <a:r>
                        <a:rPr lang="en-US" sz="1600" dirty="0">
                          <a:effectLst/>
                        </a:rPr>
                        <a:t>Control points in the project that help to chart progress. Milestones may correspond to the achievement of a key result, allowing the next phase of the work to begin. They may also be needed at intermediary points so that, if problems have arisen, corrective measures can be taken. A milestone may be a critical decision point in the project where, for example, the consortium must decide which of several technologies to adopt for further development. The achievement of a milestone should be verifiable.  </a:t>
                      </a:r>
                      <a:endParaRPr lang="de-A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764219635"/>
                  </a:ext>
                </a:extLst>
              </a:tr>
              <a:tr h="535061">
                <a:tc>
                  <a:txBody>
                    <a:bodyPr/>
                    <a:lstStyle/>
                    <a:p>
                      <a:pPr algn="ctr">
                        <a:lnSpc>
                          <a:spcPct val="107000"/>
                        </a:lnSpc>
                        <a:spcAft>
                          <a:spcPts val="0"/>
                        </a:spcAft>
                      </a:pPr>
                      <a:r>
                        <a:rPr lang="de-AT" sz="1600" b="1" dirty="0">
                          <a:effectLst/>
                        </a:rPr>
                        <a:t>OBJECTIVES  </a:t>
                      </a:r>
                      <a:endParaRPr lang="de-AT"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50000"/>
                        </a:lnSpc>
                        <a:spcAft>
                          <a:spcPts val="0"/>
                        </a:spcAft>
                      </a:pPr>
                      <a:r>
                        <a:rPr lang="en-US" sz="1600" dirty="0">
                          <a:effectLst/>
                        </a:rPr>
                        <a:t>The goals of the work performed within the project, in terms of its research and innovation content. This will be translated into the project’s results. These may range from tackling specific research questions, demonstrating the feasibility of an innovation, sharing knowledge among stakeholders on specific issues. The nature of the objectives will depend on the type of action, and the scope of the topic.  </a:t>
                      </a:r>
                      <a:endParaRPr lang="de-A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873446837"/>
                  </a:ext>
                </a:extLst>
              </a:tr>
              <a:tr h="535061">
                <a:tc>
                  <a:txBody>
                    <a:bodyPr/>
                    <a:lstStyle/>
                    <a:p>
                      <a:pPr>
                        <a:lnSpc>
                          <a:spcPct val="150000"/>
                        </a:lnSpc>
                        <a:spcAft>
                          <a:spcPts val="0"/>
                        </a:spcAft>
                      </a:pPr>
                      <a:r>
                        <a:rPr lang="de-AT" sz="1600" b="1" dirty="0">
                          <a:effectLst/>
                        </a:rPr>
                        <a:t>OUTCOMES  </a:t>
                      </a:r>
                      <a:endParaRPr lang="de-AT"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39775" marR="39775" marT="0" marB="0" anchor="ctr"/>
                </a:tc>
                <a:tc>
                  <a:txBody>
                    <a:bodyPr/>
                    <a:lstStyle/>
                    <a:p>
                      <a:pPr>
                        <a:lnSpc>
                          <a:spcPct val="150000"/>
                        </a:lnSpc>
                        <a:spcAft>
                          <a:spcPts val="0"/>
                        </a:spcAft>
                      </a:pPr>
                      <a:r>
                        <a:rPr lang="en-US" sz="1600" dirty="0">
                          <a:effectLst/>
                        </a:rPr>
                        <a:t>The expected effects, over the medium term, of projects supported under a given topic. The results of a project should contribute to these outcomes, fostered in particular by the dissemination and exploitation measures. This may include the uptake, diffusion, deployment, and/or use of the project’s results by direct target groups. Outcomes generally occur during or shortly after the end of the project.  </a:t>
                      </a:r>
                      <a:endParaRPr lang="de-A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9775" marR="39775" marT="0" marB="0" anchor="b"/>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8370874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le 3"/>
          <p:cNvGraphicFramePr>
            <a:graphicFrameLocks noGrp="1"/>
          </p:cNvGraphicFramePr>
          <p:nvPr/>
        </p:nvGraphicFramePr>
        <p:xfrm>
          <a:off x="466397" y="1024086"/>
          <a:ext cx="11071587" cy="5819426"/>
        </p:xfrm>
        <a:graphic>
          <a:graphicData uri="http://schemas.openxmlformats.org/drawingml/2006/table">
            <a:tbl>
              <a:tblPr bandRow="1">
                <a:tableStyleId>{93296810-A885-4BE3-A3E7-6D5BEEA58F35}</a:tableStyleId>
              </a:tblPr>
              <a:tblGrid>
                <a:gridCol w="1897443">
                  <a:extLst>
                    <a:ext uri="{9D8B030D-6E8A-4147-A177-3AD203B41FA5}">
                      <a16:colId xmlns:a16="http://schemas.microsoft.com/office/drawing/2014/main" val="2272241041"/>
                    </a:ext>
                  </a:extLst>
                </a:gridCol>
                <a:gridCol w="9174144">
                  <a:extLst>
                    <a:ext uri="{9D8B030D-6E8A-4147-A177-3AD203B41FA5}">
                      <a16:colId xmlns:a16="http://schemas.microsoft.com/office/drawing/2014/main" val="910483978"/>
                    </a:ext>
                  </a:extLst>
                </a:gridCol>
              </a:tblGrid>
              <a:tr h="642077">
                <a:tc>
                  <a:txBody>
                    <a:bodyPr/>
                    <a:lstStyle/>
                    <a:p>
                      <a:pPr>
                        <a:lnSpc>
                          <a:spcPct val="150000"/>
                        </a:lnSpc>
                        <a:spcAft>
                          <a:spcPts val="0"/>
                        </a:spcAft>
                      </a:pPr>
                      <a:r>
                        <a:rPr lang="de-AT" sz="1600" b="1" dirty="0">
                          <a:effectLst/>
                        </a:rPr>
                        <a:t>PATHWAY TO IMPACT  </a:t>
                      </a:r>
                      <a:endParaRPr lang="de-AT"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39775" marR="39775" marT="0" marB="0" anchor="ctr"/>
                </a:tc>
                <a:tc>
                  <a:txBody>
                    <a:bodyPr/>
                    <a:lstStyle/>
                    <a:p>
                      <a:pPr>
                        <a:lnSpc>
                          <a:spcPct val="150000"/>
                        </a:lnSpc>
                        <a:spcAft>
                          <a:spcPts val="0"/>
                        </a:spcAft>
                      </a:pPr>
                      <a:r>
                        <a:rPr lang="en-US" sz="1600" dirty="0">
                          <a:effectLst/>
                        </a:rPr>
                        <a:t>Logical steps towards the achievement of the expected impacts of the project over time, in particular beyond the duration of a project. A pathway begins with the projects’ results, to their dissemination, exploitation and communication, contributing to the expected outcomes in the work </a:t>
                      </a:r>
                      <a:r>
                        <a:rPr lang="en-US" sz="1600" dirty="0" err="1">
                          <a:effectLst/>
                        </a:rPr>
                        <a:t>programme</a:t>
                      </a:r>
                      <a:r>
                        <a:rPr lang="en-US" sz="1600" dirty="0">
                          <a:effectLst/>
                        </a:rPr>
                        <a:t> topic, and ultimately to the wider scientific, economic and societal impacts of the work </a:t>
                      </a:r>
                      <a:r>
                        <a:rPr lang="en-US" sz="1600" dirty="0" err="1">
                          <a:effectLst/>
                        </a:rPr>
                        <a:t>programme</a:t>
                      </a:r>
                      <a:r>
                        <a:rPr lang="en-US" sz="1600" dirty="0">
                          <a:effectLst/>
                        </a:rPr>
                        <a:t> destination.  </a:t>
                      </a:r>
                      <a:endParaRPr lang="de-A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9775" marR="39775" marT="0" marB="0" anchor="b"/>
                </a:tc>
                <a:extLst>
                  <a:ext uri="{0D108BD9-81ED-4DB2-BD59-A6C34878D82A}">
                    <a16:rowId xmlns:a16="http://schemas.microsoft.com/office/drawing/2014/main" val="1467132641"/>
                  </a:ext>
                </a:extLst>
              </a:tr>
              <a:tr h="817085">
                <a:tc>
                  <a:txBody>
                    <a:bodyPr/>
                    <a:lstStyle/>
                    <a:p>
                      <a:pPr>
                        <a:lnSpc>
                          <a:spcPct val="150000"/>
                        </a:lnSpc>
                        <a:spcAft>
                          <a:spcPts val="0"/>
                        </a:spcAft>
                      </a:pPr>
                      <a:r>
                        <a:rPr lang="de-AT" sz="1600" b="1" dirty="0">
                          <a:effectLst/>
                        </a:rPr>
                        <a:t>RESEARCH OUTPUT  </a:t>
                      </a:r>
                      <a:endParaRPr lang="de-AT"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39775" marR="39775" marT="0" marB="0" anchor="ctr"/>
                </a:tc>
                <a:tc>
                  <a:txBody>
                    <a:bodyPr/>
                    <a:lstStyle/>
                    <a:p>
                      <a:pPr>
                        <a:lnSpc>
                          <a:spcPct val="150000"/>
                        </a:lnSpc>
                        <a:spcAft>
                          <a:spcPts val="0"/>
                        </a:spcAft>
                      </a:pPr>
                      <a:r>
                        <a:rPr lang="en-GB" sz="1600" dirty="0">
                          <a:effectLst/>
                        </a:rPr>
                        <a:t>Results generated by the action to which access can be given in the form of scientific publications, data or other engineered outcomes and processes such as software, algorithms, </a:t>
                      </a:r>
                      <a:endParaRPr lang="de-AT" sz="1600" dirty="0">
                        <a:effectLst/>
                      </a:endParaRPr>
                    </a:p>
                    <a:p>
                      <a:pPr>
                        <a:lnSpc>
                          <a:spcPct val="150000"/>
                        </a:lnSpc>
                        <a:spcAft>
                          <a:spcPts val="0"/>
                        </a:spcAft>
                      </a:pPr>
                      <a:r>
                        <a:rPr lang="en-GB" sz="1600" dirty="0">
                          <a:effectLst/>
                        </a:rPr>
                        <a:t> </a:t>
                      </a:r>
                      <a:endParaRPr lang="de-A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39775" marR="39775" marT="0" marB="0" anchor="b"/>
                </a:tc>
                <a:extLst>
                  <a:ext uri="{0D108BD9-81ED-4DB2-BD59-A6C34878D82A}">
                    <a16:rowId xmlns:a16="http://schemas.microsoft.com/office/drawing/2014/main" val="3900149150"/>
                  </a:ext>
                </a:extLst>
              </a:tr>
              <a:tr h="963115">
                <a:tc>
                  <a:txBody>
                    <a:bodyPr/>
                    <a:lstStyle/>
                    <a:p>
                      <a:pPr>
                        <a:lnSpc>
                          <a:spcPct val="150000"/>
                        </a:lnSpc>
                        <a:spcAft>
                          <a:spcPts val="0"/>
                        </a:spcAft>
                      </a:pPr>
                      <a:r>
                        <a:rPr lang="de-AT" sz="1600" b="1" dirty="0">
                          <a:effectLst/>
                        </a:rPr>
                        <a:t>RESULTS </a:t>
                      </a:r>
                    </a:p>
                    <a:p>
                      <a:pPr>
                        <a:lnSpc>
                          <a:spcPct val="150000"/>
                        </a:lnSpc>
                        <a:spcAft>
                          <a:spcPts val="0"/>
                        </a:spcAft>
                      </a:pPr>
                      <a:r>
                        <a:rPr lang="de-AT" sz="1600" b="1" dirty="0">
                          <a:effectLst/>
                        </a:rPr>
                        <a:t> </a:t>
                      </a:r>
                      <a:endParaRPr lang="de-AT" sz="16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9775" marR="39775" marT="0" marB="0" anchor="ctr"/>
                </a:tc>
                <a:tc>
                  <a:txBody>
                    <a:bodyPr/>
                    <a:lstStyle/>
                    <a:p>
                      <a:pPr>
                        <a:lnSpc>
                          <a:spcPct val="150000"/>
                        </a:lnSpc>
                        <a:spcAft>
                          <a:spcPts val="0"/>
                        </a:spcAft>
                      </a:pPr>
                      <a:r>
                        <a:rPr lang="en-GB" sz="1600" dirty="0">
                          <a:effectLst/>
                        </a:rPr>
                        <a:t>What is generated during the project implementation. This may include, for example, know-how, innovative solutions, algorithms, proof of feasibility, new business models, policy recommendations, guidelines, prototypes, demonstrators, databases and datasets, trained researchers, new infrastructures, networks, etc. Most project results (inventions, scientific works, etc.) are ‘Intellectual Property’, which may, if appropriate, be protected by formal ‘Intellectual Property Rights’. </a:t>
                      </a:r>
                      <a:endParaRPr lang="de-AT" sz="1600" dirty="0">
                        <a:effectLst/>
                      </a:endParaRPr>
                    </a:p>
                    <a:p>
                      <a:pPr>
                        <a:lnSpc>
                          <a:spcPct val="150000"/>
                        </a:lnSpc>
                        <a:spcAft>
                          <a:spcPts val="0"/>
                        </a:spcAft>
                      </a:pPr>
                      <a:r>
                        <a:rPr lang="en-GB" sz="1600" dirty="0">
                          <a:effectLst/>
                        </a:rPr>
                        <a:t> </a:t>
                      </a:r>
                      <a:endParaRPr lang="de-AT"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9775" marR="39775" marT="0" marB="0" anchor="b"/>
                </a:tc>
                <a:extLst>
                  <a:ext uri="{0D108BD9-81ED-4DB2-BD59-A6C34878D82A}">
                    <a16:rowId xmlns:a16="http://schemas.microsoft.com/office/drawing/2014/main" val="2001573357"/>
                  </a:ext>
                </a:extLst>
              </a:tr>
              <a:tr h="817085">
                <a:tc>
                  <a:txBody>
                    <a:bodyPr/>
                    <a:lstStyle/>
                    <a:p>
                      <a:pPr>
                        <a:lnSpc>
                          <a:spcPct val="150000"/>
                        </a:lnSpc>
                        <a:spcAft>
                          <a:spcPts val="0"/>
                        </a:spcAft>
                      </a:pPr>
                      <a:r>
                        <a:rPr lang="de-AT" sz="1600" b="1" kern="1200" dirty="0">
                          <a:solidFill>
                            <a:schemeClr val="dk1"/>
                          </a:solidFill>
                          <a:effectLst/>
                          <a:latin typeface="+mn-lt"/>
                          <a:ea typeface="+mn-ea"/>
                          <a:cs typeface="+mn-cs"/>
                        </a:rPr>
                        <a:t>TRL</a:t>
                      </a:r>
                    </a:p>
                  </a:txBody>
                  <a:tcPr marL="39775" marR="39775" marT="0" marB="0" anchor="ctr"/>
                </a:tc>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de-AT" sz="1600" b="1" dirty="0">
                          <a:effectLst/>
                        </a:rPr>
                        <a:t>TECHNOLOGY READINESS LEVEL  - </a:t>
                      </a:r>
                      <a:r>
                        <a:rPr lang="en-GB" sz="1600" dirty="0">
                          <a:effectLst/>
                        </a:rPr>
                        <a:t>See annex B</a:t>
                      </a:r>
                      <a:endParaRPr lang="de-AT"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39775" marR="39775" marT="0" marB="0"/>
                </a:tc>
                <a:extLst>
                  <a:ext uri="{0D108BD9-81ED-4DB2-BD59-A6C34878D82A}">
                    <a16:rowId xmlns:a16="http://schemas.microsoft.com/office/drawing/2014/main" val="875597746"/>
                  </a:ext>
                </a:extLst>
              </a:tr>
            </a:tbl>
          </a:graphicData>
        </a:graphic>
      </p:graphicFrame>
      <p:sp>
        <p:nvSpPr>
          <p:cNvPr id="3" name="Titel 1"/>
          <p:cNvSpPr>
            <a:spLocks noGrp="1"/>
          </p:cNvSpPr>
          <p:nvPr>
            <p:ph type="title"/>
          </p:nvPr>
        </p:nvSpPr>
        <p:spPr>
          <a:xfrm>
            <a:off x="388307" y="263047"/>
            <a:ext cx="10515600" cy="600164"/>
          </a:xfrm>
        </p:spPr>
        <p:txBody>
          <a:bodyPr/>
          <a:lstStyle/>
          <a:p>
            <a:r>
              <a:rPr lang="de-DE" dirty="0" err="1"/>
              <a:t>Glossary</a:t>
            </a:r>
            <a:endParaRPr lang="de-AT" dirty="0"/>
          </a:p>
        </p:txBody>
      </p:sp>
    </p:spTree>
    <p:extLst>
      <p:ext uri="{BB962C8B-B14F-4D97-AF65-F5344CB8AC3E}">
        <p14:creationId xmlns:p14="http://schemas.microsoft.com/office/powerpoint/2010/main" val="2647587358"/>
      </p:ext>
    </p:extLst>
  </p:cSld>
  <p:clrMapOvr>
    <a:masterClrMapping/>
  </p:clrMapOvr>
</p:sld>
</file>

<file path=ppt/theme/theme1.xml><?xml version="1.0" encoding="utf-8"?>
<a:theme xmlns:a="http://schemas.openxmlformats.org/drawingml/2006/main" name="1_Office Theme">
  <a:themeElements>
    <a:clrScheme name="Custom 19">
      <a:dk1>
        <a:srgbClr val="4D4D4D"/>
      </a:dk1>
      <a:lt1>
        <a:srgbClr val="FFFFFF"/>
      </a:lt1>
      <a:dk2>
        <a:srgbClr val="034EA2"/>
      </a:dk2>
      <a:lt2>
        <a:srgbClr val="D3E8F9"/>
      </a:lt2>
      <a:accent1>
        <a:srgbClr val="F39E0C"/>
      </a:accent1>
      <a:accent2>
        <a:srgbClr val="931680"/>
      </a:accent2>
      <a:accent3>
        <a:srgbClr val="0F5364"/>
      </a:accent3>
      <a:accent4>
        <a:srgbClr val="B0D10E"/>
      </a:accent4>
      <a:accent5>
        <a:srgbClr val="A2D5D0"/>
      </a:accent5>
      <a:accent6>
        <a:srgbClr val="009EE0"/>
      </a:accent6>
      <a:hlink>
        <a:srgbClr val="034EA2"/>
      </a:hlink>
      <a:folHlink>
        <a:srgbClr val="24337E"/>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C_Corporate_PPT_Template" id="{9E25CBC4-264C-4E5F-8DDF-C73C2B944108}" vid="{63966CC3-CC63-46CF-BE8C-07ABBDCD622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FCABAE59C19A743988FE25DB6CBDB3C" ma:contentTypeVersion="2" ma:contentTypeDescription="Create a new document." ma:contentTypeScope="" ma:versionID="6886124de9e24b1c01ca471b719ed056">
  <xsd:schema xmlns:xsd="http://www.w3.org/2001/XMLSchema" xmlns:xs="http://www.w3.org/2001/XMLSchema" xmlns:p="http://schemas.microsoft.com/office/2006/metadata/properties" xmlns:ns2="d55c3c3b-2e15-41d7-a5f0-6899adff493c" targetNamespace="http://schemas.microsoft.com/office/2006/metadata/properties" ma:root="true" ma:fieldsID="82d5359497da998f85f3d192256615d7" ns2:_="">
    <xsd:import namespace="d55c3c3b-2e15-41d7-a5f0-6899adff493c"/>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55c3c3b-2e15-41d7-a5f0-6899adff493c"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8FA3B3D-4C22-4BD9-B984-84164D791C36}">
  <ds:schemaRefs>
    <ds:schemaRef ds:uri="http://schemas.microsoft.com/sharepoint/v3/contenttype/forms"/>
  </ds:schemaRefs>
</ds:datastoreItem>
</file>

<file path=customXml/itemProps2.xml><?xml version="1.0" encoding="utf-8"?>
<ds:datastoreItem xmlns:ds="http://schemas.openxmlformats.org/officeDocument/2006/customXml" ds:itemID="{D0C09844-CB85-48CE-95BD-9CA85B4E9B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55c3c3b-2e15-41d7-a5f0-6899adff493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254B0D9-ABA5-4609-AF9F-D34C2C81FE58}">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24</TotalTime>
  <Words>1225</Words>
  <Application>Microsoft Office PowerPoint</Application>
  <PresentationFormat>Widescreen</PresentationFormat>
  <Paragraphs>101</Paragraphs>
  <Slides>16</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Symbol</vt:lpstr>
      <vt:lpstr>Times New Roman</vt:lpstr>
      <vt:lpstr>1_Office Theme</vt:lpstr>
      <vt:lpstr>Session 3: Decoding the Call</vt:lpstr>
      <vt:lpstr>1. Finding, understanding and analysing a call https://ec.europa.eu/info/funding-tenders/opportunities/portal/screen/programmes/horizon  https://ec.europa.eu/info/funding-tenders/opportunities/portal/screen/opportunities/topic-search </vt:lpstr>
      <vt:lpstr>Call example </vt:lpstr>
      <vt:lpstr>PowerPoint Presentation</vt:lpstr>
      <vt:lpstr>PowerPoint Presentation</vt:lpstr>
      <vt:lpstr>PowerPoint Presentation</vt:lpstr>
      <vt:lpstr>Glossary</vt:lpstr>
      <vt:lpstr>Glossary</vt:lpstr>
      <vt:lpstr>Glossary</vt:lpstr>
      <vt:lpstr>PowerPoint Presentation</vt:lpstr>
      <vt:lpstr>Deconstructing a call text </vt:lpstr>
      <vt:lpstr>Decoding a call text </vt:lpstr>
      <vt:lpstr>PowerPoint Presentation</vt:lpstr>
      <vt:lpstr>PowerPoint Presentation</vt:lpstr>
      <vt:lpstr>PowerPoint Presentation</vt:lpstr>
      <vt:lpstr>Group WORK – DECODING CALLS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 3: Decoding the Call</dc:title>
  <dc:creator>User</dc:creator>
  <cp:lastModifiedBy>User</cp:lastModifiedBy>
  <cp:revision>3</cp:revision>
  <dcterms:created xsi:type="dcterms:W3CDTF">2023-11-10T16:05:48Z</dcterms:created>
  <dcterms:modified xsi:type="dcterms:W3CDTF">2024-01-26T14:31:27Z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0x0101009FCABAE59C19A743988FE25DB6CBDB3C</vt:lpwstr>
  </property>
</Properties>
</file>